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eralta"/>
      <p:regular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itter"/>
      <p:regular r:id="rId39"/>
      <p:bold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62CD03-C28D-4CB6-BF84-C8079A63EA65}">
  <a:tblStyle styleId="{0062CD03-C28D-4CB6-BF84-C8079A63E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-bold.fntdata"/><Relationship Id="rId20" Type="http://schemas.openxmlformats.org/officeDocument/2006/relationships/slide" Target="slides/slide15.xml"/><Relationship Id="rId41" Type="http://schemas.openxmlformats.org/officeDocument/2006/relationships/font" Target="fonts/Bitt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vo-regular.fntdata"/><Relationship Id="rId12" Type="http://schemas.openxmlformats.org/officeDocument/2006/relationships/slide" Target="slides/slide7.xml"/><Relationship Id="rId34" Type="http://schemas.openxmlformats.org/officeDocument/2006/relationships/font" Target="fonts/Peralta-regular.fntdata"/><Relationship Id="rId15" Type="http://schemas.openxmlformats.org/officeDocument/2006/relationships/slide" Target="slides/slide10.xml"/><Relationship Id="rId37" Type="http://schemas.openxmlformats.org/officeDocument/2006/relationships/font" Target="fonts/Arvo-italic.fntdata"/><Relationship Id="rId14" Type="http://schemas.openxmlformats.org/officeDocument/2006/relationships/slide" Target="slides/slide9.xml"/><Relationship Id="rId36" Type="http://schemas.openxmlformats.org/officeDocument/2006/relationships/font" Target="fonts/Arvo-bold.fntdata"/><Relationship Id="rId17" Type="http://schemas.openxmlformats.org/officeDocument/2006/relationships/slide" Target="slides/slide12.xml"/><Relationship Id="rId39" Type="http://schemas.openxmlformats.org/officeDocument/2006/relationships/font" Target="fonts/Bitter-regular.fntdata"/><Relationship Id="rId16" Type="http://schemas.openxmlformats.org/officeDocument/2006/relationships/slide" Target="slides/slide11.xml"/><Relationship Id="rId38" Type="http://schemas.openxmlformats.org/officeDocument/2006/relationships/font" Target="fonts/Arv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52293ca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52293c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fbe7cfdb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fbe7cf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69925" y="1382250"/>
            <a:ext cx="3404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 radial">
  <p:cSld name="BLANK_1_1">
    <p:bg>
      <p:bgPr>
        <a:gradFill>
          <a:gsLst>
            <a:gs pos="0">
              <a:srgbClr val="F29D01"/>
            </a:gs>
            <a:gs pos="26000">
              <a:srgbClr val="AF4024"/>
            </a:gs>
            <a:gs pos="72000">
              <a:srgbClr val="0F0706"/>
            </a:gs>
            <a:gs pos="100000">
              <a:srgbClr val="0F070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for background photos">
  <p:cSld name="BLANK_1_1_1_1">
    <p:bg>
      <p:bgPr>
        <a:gradFill>
          <a:gsLst>
            <a:gs pos="0">
              <a:srgbClr val="0F0706"/>
            </a:gs>
            <a:gs pos="51000">
              <a:srgbClr val="0F0706"/>
            </a:gs>
            <a:gs pos="82000">
              <a:srgbClr val="AF4024"/>
            </a:gs>
            <a:gs pos="93000">
              <a:srgbClr val="FB7720"/>
            </a:gs>
            <a:gs pos="100000">
              <a:srgbClr val="F2AD00"/>
            </a:gs>
          </a:gsLst>
          <a:lin ang="54007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0706">
              <a:alpha val="3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 txBox="1"/>
          <p:nvPr>
            <p:ph type="ctrTitle"/>
          </p:nvPr>
        </p:nvSpPr>
        <p:spPr>
          <a:xfrm>
            <a:off x="1879125" y="1284525"/>
            <a:ext cx="5385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879125" y="2236425"/>
            <a:ext cx="5385900" cy="784800"/>
          </a:xfrm>
          <a:prstGeom prst="rect">
            <a:avLst/>
          </a:prstGeom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None/>
              <a:defRPr b="1" sz="1800">
                <a:solidFill>
                  <a:srgbClr val="F2604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915475" y="1857000"/>
            <a:ext cx="7312800" cy="81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💀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☠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⚰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012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1009650" y="895350"/>
            <a:ext cx="71211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💀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☠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⚰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0225" y="3579626"/>
            <a:ext cx="6163550" cy="1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012" scaled="0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1011498" y="885825"/>
            <a:ext cx="345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💀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☠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676044" y="885825"/>
            <a:ext cx="345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💀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☠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24" name="Google Shape;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0225" y="3579626"/>
            <a:ext cx="6163550" cy="1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012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696075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💀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3300950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💀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p7"/>
          <p:cNvSpPr txBox="1"/>
          <p:nvPr>
            <p:ph idx="3" type="body"/>
          </p:nvPr>
        </p:nvSpPr>
        <p:spPr>
          <a:xfrm>
            <a:off x="5905826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💀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0225" y="3579626"/>
            <a:ext cx="6163550" cy="1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012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0225" y="3579626"/>
            <a:ext cx="6163550" cy="1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012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 b="0" l="58667" r="0" t="0"/>
          <a:stretch/>
        </p:blipFill>
        <p:spPr>
          <a:xfrm>
            <a:off x="0" y="3579625"/>
            <a:ext cx="2547549" cy="15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/>
          <p:nvPr>
            <p:ph idx="1" type="body"/>
          </p:nvPr>
        </p:nvSpPr>
        <p:spPr>
          <a:xfrm>
            <a:off x="2521950" y="4356600"/>
            <a:ext cx="4100100" cy="519600"/>
          </a:xfrm>
          <a:prstGeom prst="rect">
            <a:avLst/>
          </a:prstGeom>
          <a:effectLst>
            <a:outerShdw blurRad="285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52876" t="0"/>
          <a:stretch/>
        </p:blipFill>
        <p:spPr>
          <a:xfrm>
            <a:off x="6239475" y="3579625"/>
            <a:ext cx="2904525" cy="1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0F0706"/>
            </a:gs>
            <a:gs pos="51000">
              <a:srgbClr val="0F0706"/>
            </a:gs>
            <a:gs pos="82000">
              <a:srgbClr val="AF4024"/>
            </a:gs>
            <a:gs pos="93000">
              <a:srgbClr val="FB7720"/>
            </a:gs>
            <a:gs pos="100000">
              <a:srgbClr val="F2AD00"/>
            </a:gs>
          </a:gsLst>
          <a:lin ang="5400012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AF4024">
                  <a:alpha val="0"/>
                </a:srgbClr>
              </a:gs>
              <a:gs pos="64000">
                <a:srgbClr val="AF4024">
                  <a:alpha val="0"/>
                </a:srgbClr>
              </a:gs>
              <a:gs pos="100000">
                <a:srgbClr val="0F070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00415"/>
            <a:ext cx="9144000" cy="194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0F0706"/>
            </a:gs>
            <a:gs pos="58000">
              <a:srgbClr val="0F0706"/>
            </a:gs>
            <a:gs pos="88000">
              <a:srgbClr val="AF4024"/>
            </a:gs>
            <a:gs pos="100000">
              <a:srgbClr val="FB7720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Peralta"/>
              <a:buNone/>
              <a:defRPr sz="2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9650" y="895350"/>
            <a:ext cx="71211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Bitter"/>
              <a:buChar char="💀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Bitter"/>
              <a:buChar char="☠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2000"/>
              <a:buFont typeface="Bitter"/>
              <a:buChar char="⚰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●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○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■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●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○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itter"/>
              <a:buChar char="■"/>
              <a:defRPr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rtstation.com/alejandromonge" TargetMode="External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unsplash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peralta" TargetMode="External"/><Relationship Id="rId4" Type="http://schemas.openxmlformats.org/officeDocument/2006/relationships/hyperlink" Target="https://www.fontsquirrel.com/fonts/bitt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ctrTitle"/>
          </p:nvPr>
        </p:nvSpPr>
        <p:spPr>
          <a:xfrm>
            <a:off x="2910744" y="1382250"/>
            <a:ext cx="339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spooky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4294967295"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6040"/>
                </a:solidFill>
              </a:rPr>
              <a:t>A picture is worth a thousand words</a:t>
            </a:r>
            <a:endParaRPr>
              <a:solidFill>
                <a:srgbClr val="F26040"/>
              </a:solidFill>
            </a:endParaRPr>
          </a:p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13933" l="12786" r="12786" t="13911"/>
          <a:stretch/>
        </p:blipFill>
        <p:spPr>
          <a:xfrm>
            <a:off x="4603950" y="1169225"/>
            <a:ext cx="3477900" cy="3371700"/>
          </a:xfrm>
          <a:prstGeom prst="star32">
            <a:avLst>
              <a:gd fmla="val 44917" name="adj"/>
            </a:avLst>
          </a:prstGeom>
          <a:noFill/>
          <a:ln>
            <a:noFill/>
          </a:ln>
          <a:effectLst>
            <a:outerShdw blurRad="285750" rotWithShape="0" algn="bl" dir="5400000" dist="142875">
              <a:srgbClr val="000000">
                <a:alpha val="30000"/>
              </a:srgbClr>
            </a:outerShdw>
          </a:effectLst>
        </p:spPr>
      </p:pic>
      <p:sp>
        <p:nvSpPr>
          <p:cNvPr id="109" name="Google Shape;109;p23"/>
          <p:cNvSpPr txBox="1"/>
          <p:nvPr>
            <p:ph idx="4294967295" type="body"/>
          </p:nvPr>
        </p:nvSpPr>
        <p:spPr>
          <a:xfrm>
            <a:off x="1062150" y="1169225"/>
            <a:ext cx="3082500" cy="3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4294967295" type="title"/>
          </p:nvPr>
        </p:nvSpPr>
        <p:spPr>
          <a:xfrm>
            <a:off x="350400" y="214325"/>
            <a:ext cx="84432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Trick or treat?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26040"/>
                </a:solidFill>
              </a:rPr>
              <a:t>ANYCASE, USE BIG IMAGE</a:t>
            </a:r>
            <a:endParaRPr b="1" sz="1800">
              <a:solidFill>
                <a:srgbClr val="F2604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scary charts to explain your ideas</a:t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1893750" y="1294175"/>
            <a:ext cx="2308500" cy="1996500"/>
          </a:xfrm>
          <a:prstGeom prst="triangle">
            <a:avLst>
              <a:gd fmla="val 50000" name="adj"/>
            </a:avLst>
          </a:prstGeom>
          <a:noFill/>
          <a:ln cap="flat" cmpd="thinThick" w="76200">
            <a:solidFill>
              <a:srgbClr val="F26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 flipH="1" rot="10800000">
            <a:off x="3417750" y="1294175"/>
            <a:ext cx="2308500" cy="1996500"/>
          </a:xfrm>
          <a:prstGeom prst="triangle">
            <a:avLst>
              <a:gd fmla="val 50000" name="adj"/>
            </a:avLst>
          </a:prstGeom>
          <a:noFill/>
          <a:ln cap="flat" cmpd="thinThick" w="762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4941750" y="1294175"/>
            <a:ext cx="2308500" cy="1996500"/>
          </a:xfrm>
          <a:prstGeom prst="triangle">
            <a:avLst>
              <a:gd fmla="val 50000" name="adj"/>
            </a:avLst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2233925" y="2566125"/>
            <a:ext cx="1619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6040"/>
                </a:solidFill>
                <a:latin typeface="Bitter"/>
                <a:ea typeface="Bitter"/>
                <a:cs typeface="Bitter"/>
                <a:sym typeface="Bitter"/>
              </a:rPr>
              <a:t>Red</a:t>
            </a:r>
            <a:endParaRPr>
              <a:solidFill>
                <a:srgbClr val="F2604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4" name="Google Shape;124;p25"/>
          <p:cNvSpPr txBox="1"/>
          <p:nvPr/>
        </p:nvSpPr>
        <p:spPr>
          <a:xfrm>
            <a:off x="5265225" y="2566125"/>
            <a:ext cx="1619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White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3760650" y="1615925"/>
            <a:ext cx="1619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Bitter"/>
                <a:ea typeface="Bitter"/>
                <a:cs typeface="Bitter"/>
                <a:sym typeface="Bitter"/>
              </a:rPr>
              <a:t>Orange</a:t>
            </a:r>
            <a:endParaRPr>
              <a:solidFill>
                <a:srgbClr val="FF99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magic tables to compare data</a:t>
            </a:r>
            <a:endParaRPr/>
          </a:p>
        </p:txBody>
      </p:sp>
      <p:graphicFrame>
        <p:nvGraphicFramePr>
          <p:cNvPr id="131" name="Google Shape;131;p26"/>
          <p:cNvGraphicFramePr/>
          <p:nvPr/>
        </p:nvGraphicFramePr>
        <p:xfrm>
          <a:off x="1083750" y="1238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{0062CD03-C28D-4CB6-BF84-C8079A63EA65}</a:tableStyleId>
              </a:tblPr>
              <a:tblGrid>
                <a:gridCol w="1751950"/>
                <a:gridCol w="1751950"/>
                <a:gridCol w="1751950"/>
                <a:gridCol w="1751950"/>
              </a:tblGrid>
              <a:tr h="50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2604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604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</a:t>
                      </a:r>
                      <a:endParaRPr sz="1100">
                        <a:solidFill>
                          <a:srgbClr val="F2604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604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</a:t>
                      </a:r>
                      <a:endParaRPr sz="1100">
                        <a:solidFill>
                          <a:srgbClr val="F2604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6040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C</a:t>
                      </a:r>
                      <a:endParaRPr sz="1100">
                        <a:solidFill>
                          <a:srgbClr val="F26040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9D0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Yellow</a:t>
                      </a:r>
                      <a:endParaRPr sz="1100">
                        <a:solidFill>
                          <a:srgbClr val="F29D0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20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7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9D0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Blue</a:t>
                      </a:r>
                      <a:endParaRPr sz="1100">
                        <a:solidFill>
                          <a:srgbClr val="F29D0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30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15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29D0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Orange</a:t>
                      </a:r>
                      <a:endParaRPr sz="1100">
                        <a:solidFill>
                          <a:srgbClr val="F29D0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24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16</a:t>
                      </a:r>
                      <a:endParaRPr sz="2400">
                        <a:solidFill>
                          <a:srgbClr val="FFFFFF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520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1093951" y="1218525"/>
            <a:ext cx="7013019" cy="334084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29D01"/>
          </a:solidFill>
          <a:ln>
            <a:noFill/>
          </a:ln>
          <a:effectLst>
            <a:outerShdw blurRad="285750" rotWithShape="0" algn="bl" dir="5400000" dist="952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7"/>
          <p:cNvSpPr txBox="1"/>
          <p:nvPr>
            <p:ph idx="4294967295" type="title"/>
          </p:nvPr>
        </p:nvSpPr>
        <p:spPr>
          <a:xfrm>
            <a:off x="1009650" y="205975"/>
            <a:ext cx="71211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Thrilling 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2294700" y="1894775"/>
            <a:ext cx="676200" cy="294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our office</a:t>
            </a:r>
            <a:endParaRPr sz="8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670685" y="2287701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3133612" y="3285695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/>
          <p:nvPr/>
        </p:nvSpPr>
        <p:spPr>
          <a:xfrm>
            <a:off x="3943551" y="2058211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/>
          <p:nvPr/>
        </p:nvSpPr>
        <p:spPr>
          <a:xfrm>
            <a:off x="4535283" y="3860731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6404455" y="2471320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/>
          <p:nvPr/>
        </p:nvSpPr>
        <p:spPr>
          <a:xfrm>
            <a:off x="7068108" y="3939473"/>
            <a:ext cx="130626" cy="130572"/>
          </a:xfrm>
          <a:prstGeom prst="lightningBol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4294967295" type="title"/>
          </p:nvPr>
        </p:nvSpPr>
        <p:spPr>
          <a:xfrm>
            <a:off x="1009650" y="915850"/>
            <a:ext cx="7121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600"/>
              <a:t>89,526,124</a:t>
            </a:r>
            <a:endParaRPr b="0" sz="9600"/>
          </a:p>
        </p:txBody>
      </p:sp>
      <p:sp>
        <p:nvSpPr>
          <p:cNvPr id="150" name="Google Shape;150;p28"/>
          <p:cNvSpPr txBox="1"/>
          <p:nvPr>
            <p:ph idx="4294967295" type="subTitle"/>
          </p:nvPr>
        </p:nvSpPr>
        <p:spPr>
          <a:xfrm>
            <a:off x="2423800" y="1925650"/>
            <a:ext cx="42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scary number, aren’t you frightened?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1526775" y="282175"/>
            <a:ext cx="60903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89,526,124 treats</a:t>
            </a:r>
            <a:endParaRPr b="0" sz="3600"/>
          </a:p>
        </p:txBody>
      </p:sp>
      <p:sp>
        <p:nvSpPr>
          <p:cNvPr id="156" name="Google Shape;156;p29"/>
          <p:cNvSpPr txBox="1"/>
          <p:nvPr>
            <p:ph idx="4294967295" type="subTitle"/>
          </p:nvPr>
        </p:nvSpPr>
        <p:spPr>
          <a:xfrm>
            <a:off x="1526775" y="819459"/>
            <a:ext cx="6090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That’s a lot of sugar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" name="Google Shape;157;p29"/>
          <p:cNvSpPr txBox="1"/>
          <p:nvPr>
            <p:ph idx="4294967295" type="ctrTitle"/>
          </p:nvPr>
        </p:nvSpPr>
        <p:spPr>
          <a:xfrm>
            <a:off x="1526775" y="2667293"/>
            <a:ext cx="6090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B200"/>
                </a:solidFill>
              </a:rPr>
              <a:t>100%</a:t>
            </a:r>
            <a:endParaRPr sz="3600">
              <a:solidFill>
                <a:srgbClr val="F2B200"/>
              </a:solidFill>
            </a:endParaRPr>
          </a:p>
        </p:txBody>
      </p:sp>
      <p:sp>
        <p:nvSpPr>
          <p:cNvPr id="158" name="Google Shape;158;p29"/>
          <p:cNvSpPr txBox="1"/>
          <p:nvPr>
            <p:ph idx="4294967295" type="subTitle"/>
          </p:nvPr>
        </p:nvSpPr>
        <p:spPr>
          <a:xfrm>
            <a:off x="1526775" y="3143552"/>
            <a:ext cx="6090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Total success!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9" name="Google Shape;159;p29"/>
          <p:cNvSpPr txBox="1"/>
          <p:nvPr>
            <p:ph idx="4294967295" type="ctrTitle"/>
          </p:nvPr>
        </p:nvSpPr>
        <p:spPr>
          <a:xfrm>
            <a:off x="1526775" y="1429047"/>
            <a:ext cx="6090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185,244 frights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160" name="Google Shape;160;p29"/>
          <p:cNvSpPr txBox="1"/>
          <p:nvPr>
            <p:ph idx="4294967295" type="subTitle"/>
          </p:nvPr>
        </p:nvSpPr>
        <p:spPr>
          <a:xfrm>
            <a:off x="1526775" y="1981505"/>
            <a:ext cx="6090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And a lot of fear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1083050" y="1268700"/>
            <a:ext cx="2607900" cy="1939800"/>
          </a:xfrm>
          <a:prstGeom prst="homePlate">
            <a:avLst>
              <a:gd fmla="val 30129" name="adj"/>
            </a:avLst>
          </a:prstGeom>
          <a:noFill/>
          <a:ln cap="flat" cmpd="thinThick" w="76200">
            <a:solidFill>
              <a:srgbClr val="F26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trick or treat?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3293861" y="1268700"/>
            <a:ext cx="2657700" cy="1939800"/>
          </a:xfrm>
          <a:prstGeom prst="chevron">
            <a:avLst>
              <a:gd fmla="val 29853" name="adj"/>
            </a:avLst>
          </a:prstGeom>
          <a:noFill/>
          <a:ln cap="flat" cmpd="thinThick" w="762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candies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549168" y="1268700"/>
            <a:ext cx="2657700" cy="1939800"/>
          </a:xfrm>
          <a:prstGeom prst="chevron">
            <a:avLst>
              <a:gd fmla="val 29853" name="adj"/>
            </a:avLst>
          </a:prstGeom>
          <a:noFill/>
          <a:ln cap="flat" cmpd="thinThick" w="76200">
            <a:solidFill>
              <a:srgbClr val="F2B2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stomach ache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mysterious concepts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696075" y="8858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Orange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pumpkins. The colour orange is named after the appearance of the ripe orange fruit.</a:t>
            </a:r>
            <a:endParaRPr sz="1200"/>
          </a:p>
        </p:txBody>
      </p:sp>
      <p:sp>
        <p:nvSpPr>
          <p:cNvPr id="175" name="Google Shape;175;p31"/>
          <p:cNvSpPr txBox="1"/>
          <p:nvPr>
            <p:ph idx="2" type="body"/>
          </p:nvPr>
        </p:nvSpPr>
        <p:spPr>
          <a:xfrm>
            <a:off x="3300950" y="8858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Purple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dusk before the dark night comes.  Is the color most often associated with royalty, magic, and mystery.</a:t>
            </a:r>
            <a:endParaRPr sz="1200"/>
          </a:p>
        </p:txBody>
      </p:sp>
      <p:sp>
        <p:nvSpPr>
          <p:cNvPr id="176" name="Google Shape;176;p31"/>
          <p:cNvSpPr txBox="1"/>
          <p:nvPr>
            <p:ph idx="3" type="body"/>
          </p:nvPr>
        </p:nvSpPr>
        <p:spPr>
          <a:xfrm>
            <a:off x="5905825" y="8858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696075" y="22574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Orange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pumpkins. The colour orange is named after the appearance of the ripe orange fruit.</a:t>
            </a:r>
            <a:endParaRPr sz="1200"/>
          </a:p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3300950" y="22574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Purple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dusk before the dark night comes.  Is the color most often associated with royalty, magic, and mystery.</a:t>
            </a:r>
            <a:endParaRPr sz="1200"/>
          </a:p>
        </p:txBody>
      </p:sp>
      <p:sp>
        <p:nvSpPr>
          <p:cNvPr id="179" name="Google Shape;179;p31"/>
          <p:cNvSpPr txBox="1"/>
          <p:nvPr>
            <p:ph idx="3" type="body"/>
          </p:nvPr>
        </p:nvSpPr>
        <p:spPr>
          <a:xfrm>
            <a:off x="5905825" y="2257425"/>
            <a:ext cx="2478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Red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2521950" y="4356600"/>
            <a:ext cx="4100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chilling</a:t>
            </a:r>
            <a:r>
              <a:rPr lang="en">
                <a:solidFill>
                  <a:srgbClr val="FFFFFF"/>
                </a:solidFill>
              </a:rPr>
              <a:t>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713" y="381000"/>
            <a:ext cx="4542567" cy="39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4294967295" type="ctrTitle"/>
          </p:nvPr>
        </p:nvSpPr>
        <p:spPr>
          <a:xfrm>
            <a:off x="1275150" y="51655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Buh</a:t>
            </a:r>
            <a:r>
              <a:rPr lang="en" sz="9600"/>
              <a:t>!</a:t>
            </a:r>
            <a:endParaRPr sz="9600"/>
          </a:p>
        </p:txBody>
      </p:sp>
      <p:sp>
        <p:nvSpPr>
          <p:cNvPr id="55" name="Google Shape;55;p15"/>
          <p:cNvSpPr txBox="1"/>
          <p:nvPr>
            <p:ph idx="4294967295" type="subTitle"/>
          </p:nvPr>
        </p:nvSpPr>
        <p:spPr>
          <a:xfrm>
            <a:off x="1275150" y="1639970"/>
            <a:ext cx="6593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Soy la Catrina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a fright.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</a:t>
            </a:r>
            <a:r>
              <a:rPr lang="en" sz="2400"/>
              <a:t>diademuertos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52599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6040"/>
                </a:solidFill>
                <a:latin typeface="Bitter"/>
                <a:ea typeface="Bitter"/>
                <a:cs typeface="Bitter"/>
                <a:sym typeface="Bitter"/>
              </a:rPr>
              <a:t>Place your screenshot here</a:t>
            </a:r>
            <a:endParaRPr sz="1000">
              <a:solidFill>
                <a:srgbClr val="F2604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191" name="Google Shape;191;p33"/>
          <p:cNvGrpSpPr/>
          <p:nvPr/>
        </p:nvGrpSpPr>
        <p:grpSpPr>
          <a:xfrm>
            <a:off x="5200800" y="373572"/>
            <a:ext cx="2119546" cy="4396359"/>
            <a:chOff x="2547150" y="238125"/>
            <a:chExt cx="2525675" cy="5238750"/>
          </a:xfrm>
        </p:grpSpPr>
        <p:sp>
          <p:nvSpPr>
            <p:cNvPr id="192" name="Google Shape;192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0F0706"/>
                </a:gs>
                <a:gs pos="69000">
                  <a:srgbClr val="AF4024"/>
                </a:gs>
                <a:gs pos="90000">
                  <a:srgbClr val="FB7720"/>
                </a:gs>
                <a:gs pos="100000">
                  <a:srgbClr val="F2AD00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33"/>
          <p:cNvSpPr txBox="1"/>
          <p:nvPr>
            <p:ph idx="4294967295" type="body"/>
          </p:nvPr>
        </p:nvSpPr>
        <p:spPr>
          <a:xfrm>
            <a:off x="1488475" y="0"/>
            <a:ext cx="2979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Mobile</a:t>
            </a: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 project</a:t>
            </a:r>
            <a:endParaRPr sz="3000">
              <a:solidFill>
                <a:srgbClr val="F26040"/>
              </a:solidFill>
              <a:latin typeface="Peralta"/>
              <a:ea typeface="Peralta"/>
              <a:cs typeface="Peralta"/>
              <a:sym typeface="Peral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3019">
            <a:off x="6994875" y="3932650"/>
            <a:ext cx="716500" cy="1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5000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6040"/>
                </a:solidFill>
                <a:latin typeface="Bitter"/>
                <a:ea typeface="Bitter"/>
                <a:cs typeface="Bitter"/>
                <a:sym typeface="Bitter"/>
              </a:rPr>
              <a:t>Place your screenshot here</a:t>
            </a:r>
            <a:endParaRPr sz="1000">
              <a:solidFill>
                <a:srgbClr val="F2604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203" name="Google Shape;203;p34"/>
          <p:cNvGrpSpPr/>
          <p:nvPr/>
        </p:nvGrpSpPr>
        <p:grpSpPr>
          <a:xfrm>
            <a:off x="4935502" y="465959"/>
            <a:ext cx="2736410" cy="4222433"/>
            <a:chOff x="2112475" y="238125"/>
            <a:chExt cx="3395050" cy="5238750"/>
          </a:xfrm>
        </p:grpSpPr>
        <p:sp>
          <p:nvSpPr>
            <p:cNvPr id="204" name="Google Shape;204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0F0706"/>
                </a:gs>
                <a:gs pos="69000">
                  <a:srgbClr val="AF4024"/>
                </a:gs>
                <a:gs pos="90000">
                  <a:srgbClr val="FB7720"/>
                </a:gs>
                <a:gs pos="100000">
                  <a:srgbClr val="F2AD00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4"/>
          <p:cNvSpPr txBox="1"/>
          <p:nvPr>
            <p:ph idx="4294967295" type="body"/>
          </p:nvPr>
        </p:nvSpPr>
        <p:spPr>
          <a:xfrm>
            <a:off x="1488475" y="0"/>
            <a:ext cx="2979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Tablet</a:t>
            </a: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 project</a:t>
            </a:r>
            <a:endParaRPr sz="3000">
              <a:solidFill>
                <a:srgbClr val="F26040"/>
              </a:solidFill>
              <a:latin typeface="Peralta"/>
              <a:ea typeface="Peralta"/>
              <a:cs typeface="Peralta"/>
              <a:sym typeface="Peral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3019">
            <a:off x="7223475" y="3932650"/>
            <a:ext cx="716500" cy="1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>
            <a:off x="3457925" y="754954"/>
            <a:ext cx="4667342" cy="3633579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rgbClr val="0F0706"/>
              </a:gs>
              <a:gs pos="69000">
                <a:srgbClr val="AF4024"/>
              </a:gs>
              <a:gs pos="90000">
                <a:srgbClr val="FB7720"/>
              </a:gs>
              <a:gs pos="100000">
                <a:srgbClr val="F2AD00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3653231" y="947899"/>
            <a:ext cx="42765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6040"/>
                </a:solidFill>
                <a:latin typeface="Bitter"/>
                <a:ea typeface="Bitter"/>
                <a:cs typeface="Bitter"/>
                <a:sym typeface="Bitter"/>
              </a:rPr>
              <a:t>Place your scary screenshot here</a:t>
            </a:r>
            <a:endParaRPr sz="1000">
              <a:solidFill>
                <a:srgbClr val="F2604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6" name="Google Shape;216;p35"/>
          <p:cNvSpPr txBox="1"/>
          <p:nvPr>
            <p:ph idx="4294967295" type="body"/>
          </p:nvPr>
        </p:nvSpPr>
        <p:spPr>
          <a:xfrm>
            <a:off x="939050" y="0"/>
            <a:ext cx="231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Desktop</a:t>
            </a:r>
            <a:r>
              <a:rPr lang="en" sz="3000">
                <a:solidFill>
                  <a:srgbClr val="F26040"/>
                </a:solidFill>
                <a:latin typeface="Peralta"/>
                <a:ea typeface="Peralta"/>
                <a:cs typeface="Peralta"/>
                <a:sym typeface="Peralta"/>
              </a:rPr>
              <a:t> project</a:t>
            </a:r>
            <a:endParaRPr sz="3000">
              <a:solidFill>
                <a:srgbClr val="F26040"/>
              </a:solidFill>
              <a:latin typeface="Peralta"/>
              <a:ea typeface="Peralta"/>
              <a:cs typeface="Peralta"/>
              <a:sym typeface="Peral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53019">
            <a:off x="7585850" y="3096625"/>
            <a:ext cx="716500" cy="1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4294967295" type="ctrTitle"/>
          </p:nvPr>
        </p:nvSpPr>
        <p:spPr>
          <a:xfrm>
            <a:off x="678000" y="821350"/>
            <a:ext cx="778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26040"/>
                </a:solidFill>
              </a:rPr>
              <a:t>¡Feliz Día de Muertos</a:t>
            </a:r>
            <a:r>
              <a:rPr lang="en" sz="4800">
                <a:solidFill>
                  <a:srgbClr val="F26040"/>
                </a:solidFill>
              </a:rPr>
              <a:t>!</a:t>
            </a:r>
            <a:endParaRPr sz="4800">
              <a:solidFill>
                <a:srgbClr val="F26040"/>
              </a:solidFill>
            </a:endParaRPr>
          </a:p>
        </p:txBody>
      </p:sp>
      <p:sp>
        <p:nvSpPr>
          <p:cNvPr id="223" name="Google Shape;223;p36"/>
          <p:cNvSpPr txBox="1"/>
          <p:nvPr>
            <p:ph idx="4294967295" type="subTitle"/>
          </p:nvPr>
        </p:nvSpPr>
        <p:spPr>
          <a:xfrm>
            <a:off x="678000" y="1792373"/>
            <a:ext cx="77880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@diademuertos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009650" y="895350"/>
            <a:ext cx="71211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26040"/>
              </a:buClr>
              <a:buSzPts val="1800"/>
              <a:buChar char="💀"/>
            </a:pPr>
            <a:r>
              <a:rPr lang="en" sz="1800"/>
              <a:t>Background illustrated by </a:t>
            </a:r>
            <a:r>
              <a:rPr lang="en" sz="1800" u="sng">
                <a:solidFill>
                  <a:srgbClr val="FFFFFF"/>
                </a:solidFill>
                <a:hlinkClick r:id="rId3"/>
              </a:rPr>
              <a:t>Alex Monge</a:t>
            </a:r>
            <a:r>
              <a:rPr lang="en" sz="1800"/>
              <a:t> for SlidesCarnival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Char char="💀"/>
            </a:pPr>
            <a:r>
              <a:rPr lang="en" sz="1800">
                <a:solidFill>
                  <a:schemeClr val="lt1"/>
                </a:solidFill>
              </a:rPr>
              <a:t>Presentation template by </a:t>
            </a:r>
            <a:r>
              <a:rPr lang="en" sz="1800" u="sng">
                <a:solidFill>
                  <a:schemeClr val="lt1"/>
                </a:solidFill>
                <a:hlinkClick r:id="rId4"/>
              </a:rPr>
              <a:t>SlidesCarnival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6040"/>
              </a:buClr>
              <a:buSzPts val="1800"/>
              <a:buChar char="💀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Unsplash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1009650" y="895350"/>
            <a:ext cx="71211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This presentation uses the following typographies: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💀"/>
            </a:pPr>
            <a:r>
              <a:rPr lang="en" sz="1400">
                <a:solidFill>
                  <a:srgbClr val="FFFFFF"/>
                </a:solidFill>
              </a:rPr>
              <a:t>Titles: </a:t>
            </a:r>
            <a:r>
              <a:rPr lang="en" sz="1400"/>
              <a:t>Peralta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💀"/>
            </a:pPr>
            <a:r>
              <a:rPr lang="en" sz="1400">
                <a:solidFill>
                  <a:srgbClr val="FFFFFF"/>
                </a:solidFill>
              </a:rPr>
              <a:t>Body copy: </a:t>
            </a:r>
            <a:r>
              <a:rPr lang="en" sz="1400"/>
              <a:t>Bitter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these websites: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26040"/>
                </a:solidFill>
                <a:hlinkClick r:id="rId3"/>
              </a:rPr>
              <a:t>https://www.fontsquirrel.com/fonts/peralta</a:t>
            </a:r>
            <a:endParaRPr sz="1400">
              <a:solidFill>
                <a:srgbClr val="F260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26040"/>
                </a:solidFill>
                <a:hlinkClick r:id="rId4"/>
              </a:rPr>
              <a:t>https://www.fontsquirrel.com/fonts/bitter</a:t>
            </a:r>
            <a:endParaRPr sz="1400">
              <a:solidFill>
                <a:srgbClr val="F26040"/>
              </a:solidFill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1009650" y="3004775"/>
            <a:ext cx="71211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2B200"/>
                </a:solidFill>
                <a:latin typeface="Bitter"/>
                <a:ea typeface="Bitter"/>
                <a:cs typeface="Bitter"/>
                <a:sym typeface="Bitt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2B2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2B200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2B2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F0706"/>
            </a:gs>
            <a:gs pos="51000">
              <a:srgbClr val="0F0706"/>
            </a:gs>
            <a:gs pos="82000">
              <a:srgbClr val="AF4024"/>
            </a:gs>
            <a:gs pos="93000">
              <a:srgbClr val="FB7720"/>
            </a:gs>
            <a:gs pos="100000">
              <a:srgbClr val="F2AD00"/>
            </a:gs>
          </a:gsLst>
          <a:lin ang="5400700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/>
        </p:nvSpPr>
        <p:spPr>
          <a:xfrm>
            <a:off x="6003025" y="609213"/>
            <a:ext cx="21009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This means that you can: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itter"/>
              <a:buChar char="●"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Resize them without losing quality.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Bitter"/>
              <a:buChar char="●"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Change fill color and opacity.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Isn’t that nice? :)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Examples:</a:t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757421" y="652973"/>
            <a:ext cx="312288" cy="400679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1237540" y="708938"/>
            <a:ext cx="333172" cy="282076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1732335" y="709814"/>
            <a:ext cx="323369" cy="285636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2255094" y="702275"/>
            <a:ext cx="263420" cy="295841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2762301" y="699610"/>
            <a:ext cx="224336" cy="298506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3190453" y="696051"/>
            <a:ext cx="346498" cy="306063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3706568" y="677834"/>
            <a:ext cx="297173" cy="343377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4173362" y="700049"/>
            <a:ext cx="346042" cy="302504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9"/>
          <p:cNvSpPr/>
          <p:nvPr/>
        </p:nvSpPr>
        <p:spPr>
          <a:xfrm>
            <a:off x="4682796" y="705379"/>
            <a:ext cx="306063" cy="291843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5178467" y="698278"/>
            <a:ext cx="297173" cy="303398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/>
          <p:nvPr/>
        </p:nvSpPr>
        <p:spPr>
          <a:xfrm>
            <a:off x="760980" y="1148644"/>
            <a:ext cx="307834" cy="381128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1251759" y="1148644"/>
            <a:ext cx="307834" cy="381128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/>
          <p:nvPr/>
        </p:nvSpPr>
        <p:spPr>
          <a:xfrm>
            <a:off x="1734105" y="1205942"/>
            <a:ext cx="317600" cy="273186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2224446" y="1178397"/>
            <a:ext cx="317162" cy="321160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2717452" y="1199279"/>
            <a:ext cx="314497" cy="278078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3213562" y="1199279"/>
            <a:ext cx="305169" cy="281182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3712336" y="1202382"/>
            <a:ext cx="282971" cy="274975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9"/>
          <p:cNvSpPr/>
          <p:nvPr/>
        </p:nvSpPr>
        <p:spPr>
          <a:xfrm>
            <a:off x="4187581" y="1186830"/>
            <a:ext cx="313603" cy="30739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4646380" y="1153080"/>
            <a:ext cx="382899" cy="37713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5146487" y="1166405"/>
            <a:ext cx="358912" cy="34293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736539" y="1710484"/>
            <a:ext cx="351829" cy="249655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1229107" y="1663409"/>
            <a:ext cx="349145" cy="338046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1732773" y="1678504"/>
            <a:ext cx="314497" cy="317619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2220449" y="1668739"/>
            <a:ext cx="327823" cy="32692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2721888" y="1678961"/>
            <a:ext cx="305169" cy="306501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3226430" y="1642983"/>
            <a:ext cx="278078" cy="378006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/>
          <p:nvPr/>
        </p:nvSpPr>
        <p:spPr>
          <a:xfrm>
            <a:off x="3680356" y="1718041"/>
            <a:ext cx="349145" cy="225212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4185793" y="1670071"/>
            <a:ext cx="321617" cy="325158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/>
          <p:nvPr/>
        </p:nvSpPr>
        <p:spPr>
          <a:xfrm>
            <a:off x="4675695" y="1657641"/>
            <a:ext cx="323387" cy="336257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5151379" y="1667406"/>
            <a:ext cx="346042" cy="324264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777408" y="2173281"/>
            <a:ext cx="270977" cy="295859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1256195" y="2173738"/>
            <a:ext cx="289196" cy="290948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1752760" y="2173738"/>
            <a:ext cx="289177" cy="290948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2239542" y="2173738"/>
            <a:ext cx="288739" cy="290948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2797384" y="2128433"/>
            <a:ext cx="155934" cy="384688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3297509" y="2131098"/>
            <a:ext cx="135050" cy="380233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3792723" y="2173281"/>
            <a:ext cx="123057" cy="291405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/>
          <p:nvPr/>
        </p:nvSpPr>
        <p:spPr>
          <a:xfrm>
            <a:off x="4202239" y="2169284"/>
            <a:ext cx="286512" cy="30339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/>
          <p:nvPr/>
        </p:nvSpPr>
        <p:spPr>
          <a:xfrm>
            <a:off x="4681025" y="2177279"/>
            <a:ext cx="314059" cy="290072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5177573" y="2127976"/>
            <a:ext cx="288739" cy="346498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/>
          <p:nvPr/>
        </p:nvSpPr>
        <p:spPr>
          <a:xfrm>
            <a:off x="859585" y="2632537"/>
            <a:ext cx="106171" cy="358930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>
            <a:off x="1288175" y="2619212"/>
            <a:ext cx="229666" cy="384688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/>
          <p:nvPr/>
        </p:nvSpPr>
        <p:spPr>
          <a:xfrm>
            <a:off x="1745641" y="2619212"/>
            <a:ext cx="300733" cy="384688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2690346" y="2684504"/>
            <a:ext cx="362928" cy="202557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2206667" y="2642303"/>
            <a:ext cx="352267" cy="333172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3206899" y="2650754"/>
            <a:ext cx="311832" cy="314497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3696346" y="2653419"/>
            <a:ext cx="315830" cy="314497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4143609" y="2653419"/>
            <a:ext cx="411322" cy="332716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4711673" y="2640094"/>
            <a:ext cx="247428" cy="344253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>
            <a:off x="5204679" y="2657417"/>
            <a:ext cx="241641" cy="33092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746322" y="3165518"/>
            <a:ext cx="349145" cy="276308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1233542" y="3185944"/>
            <a:ext cx="340273" cy="230999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1734105" y="3176179"/>
            <a:ext cx="322931" cy="252321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2222657" y="3169516"/>
            <a:ext cx="325176" cy="264314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2730777" y="3148196"/>
            <a:ext cx="293613" cy="296279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3194907" y="3185506"/>
            <a:ext cx="331821" cy="244325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3686580" y="3185506"/>
            <a:ext cx="331383" cy="244325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4186248" y="3161521"/>
            <a:ext cx="319371" cy="279849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4660581" y="3127770"/>
            <a:ext cx="350496" cy="353143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"/>
          <p:cNvSpPr/>
          <p:nvPr/>
        </p:nvSpPr>
        <p:spPr>
          <a:xfrm>
            <a:off x="5176696" y="3147758"/>
            <a:ext cx="300276" cy="304274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741431" y="3625650"/>
            <a:ext cx="342044" cy="3331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1217114" y="3679388"/>
            <a:ext cx="364698" cy="223003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1793611" y="3602998"/>
            <a:ext cx="214131" cy="365137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/>
          <p:nvPr/>
        </p:nvSpPr>
        <p:spPr>
          <a:xfrm>
            <a:off x="2253761" y="3638081"/>
            <a:ext cx="268750" cy="337170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2724115" y="3663855"/>
            <a:ext cx="302504" cy="262963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3213105" y="3640308"/>
            <a:ext cx="303398" cy="303836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3702570" y="3636311"/>
            <a:ext cx="305607" cy="312726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4169802" y="3639414"/>
            <a:ext cx="352705" cy="29806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4675695" y="3633207"/>
            <a:ext cx="321160" cy="317162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5174470" y="3618094"/>
            <a:ext cx="307834" cy="344271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717902" y="4172851"/>
            <a:ext cx="396225" cy="223441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1241994" y="4113765"/>
            <a:ext cx="319389" cy="336275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1720342" y="4094672"/>
            <a:ext cx="351354" cy="362471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2228882" y="4125319"/>
            <a:ext cx="310061" cy="314059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2688575" y="4126214"/>
            <a:ext cx="372694" cy="310937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3221100" y="4099564"/>
            <a:ext cx="287407" cy="34781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3651041" y="4095566"/>
            <a:ext cx="412673" cy="37446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4147150" y="4089780"/>
            <a:ext cx="405115" cy="387791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656584" y="4182617"/>
            <a:ext cx="360262" cy="208782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5195789" y="4144413"/>
            <a:ext cx="268750" cy="294964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6105442" y="2403342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7032587" y="2322082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26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6290158" y="2614195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7477822" y="2830342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F0706"/>
            </a:gs>
            <a:gs pos="51000">
              <a:srgbClr val="0F0706"/>
            </a:gs>
            <a:gs pos="82000">
              <a:srgbClr val="AF4024"/>
            </a:gs>
            <a:gs pos="93000">
              <a:srgbClr val="FB7720"/>
            </a:gs>
            <a:gs pos="100000">
              <a:srgbClr val="F2AD00"/>
            </a:gs>
          </a:gsLst>
          <a:lin ang="5400700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idx="4294967295"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grpSp>
        <p:nvGrpSpPr>
          <p:cNvPr id="331" name="Google Shape;331;p40"/>
          <p:cNvGrpSpPr/>
          <p:nvPr/>
        </p:nvGrpSpPr>
        <p:grpSpPr>
          <a:xfrm>
            <a:off x="6392149" y="2987548"/>
            <a:ext cx="1031912" cy="973915"/>
            <a:chOff x="5333200" y="3132625"/>
            <a:chExt cx="177925" cy="167925"/>
          </a:xfrm>
        </p:grpSpPr>
        <p:sp>
          <p:nvSpPr>
            <p:cNvPr id="332" name="Google Shape;332;p40"/>
            <p:cNvSpPr/>
            <p:nvPr/>
          </p:nvSpPr>
          <p:spPr>
            <a:xfrm>
              <a:off x="5418375" y="3132625"/>
              <a:ext cx="30350" cy="42075"/>
            </a:xfrm>
            <a:custGeom>
              <a:rect b="b" l="l" r="r" t="t"/>
              <a:pathLst>
                <a:path extrusionOk="0" h="1683" w="1214">
                  <a:moveTo>
                    <a:pt x="414" y="0"/>
                  </a:moveTo>
                  <a:lnTo>
                    <a:pt x="386" y="14"/>
                  </a:lnTo>
                  <a:lnTo>
                    <a:pt x="345" y="42"/>
                  </a:lnTo>
                  <a:lnTo>
                    <a:pt x="317" y="83"/>
                  </a:lnTo>
                  <a:lnTo>
                    <a:pt x="317" y="138"/>
                  </a:lnTo>
                  <a:lnTo>
                    <a:pt x="359" y="345"/>
                  </a:lnTo>
                  <a:lnTo>
                    <a:pt x="372" y="469"/>
                  </a:lnTo>
                  <a:lnTo>
                    <a:pt x="372" y="579"/>
                  </a:lnTo>
                  <a:lnTo>
                    <a:pt x="359" y="690"/>
                  </a:lnTo>
                  <a:lnTo>
                    <a:pt x="331" y="786"/>
                  </a:lnTo>
                  <a:lnTo>
                    <a:pt x="290" y="883"/>
                  </a:lnTo>
                  <a:lnTo>
                    <a:pt x="221" y="966"/>
                  </a:lnTo>
                  <a:lnTo>
                    <a:pt x="97" y="924"/>
                  </a:lnTo>
                  <a:lnTo>
                    <a:pt x="83" y="1048"/>
                  </a:lnTo>
                  <a:lnTo>
                    <a:pt x="55" y="1172"/>
                  </a:lnTo>
                  <a:lnTo>
                    <a:pt x="0" y="1297"/>
                  </a:lnTo>
                  <a:lnTo>
                    <a:pt x="97" y="1324"/>
                  </a:lnTo>
                  <a:lnTo>
                    <a:pt x="179" y="1366"/>
                  </a:lnTo>
                  <a:lnTo>
                    <a:pt x="235" y="1434"/>
                  </a:lnTo>
                  <a:lnTo>
                    <a:pt x="262" y="1476"/>
                  </a:lnTo>
                  <a:lnTo>
                    <a:pt x="276" y="1517"/>
                  </a:lnTo>
                  <a:lnTo>
                    <a:pt x="372" y="1490"/>
                  </a:lnTo>
                  <a:lnTo>
                    <a:pt x="469" y="1476"/>
                  </a:lnTo>
                  <a:lnTo>
                    <a:pt x="552" y="1476"/>
                  </a:lnTo>
                  <a:lnTo>
                    <a:pt x="635" y="1490"/>
                  </a:lnTo>
                  <a:lnTo>
                    <a:pt x="717" y="1517"/>
                  </a:lnTo>
                  <a:lnTo>
                    <a:pt x="800" y="1559"/>
                  </a:lnTo>
                  <a:lnTo>
                    <a:pt x="855" y="1614"/>
                  </a:lnTo>
                  <a:lnTo>
                    <a:pt x="910" y="1683"/>
                  </a:lnTo>
                  <a:lnTo>
                    <a:pt x="993" y="1586"/>
                  </a:lnTo>
                  <a:lnTo>
                    <a:pt x="1034" y="1545"/>
                  </a:lnTo>
                  <a:lnTo>
                    <a:pt x="1076" y="1517"/>
                  </a:lnTo>
                  <a:lnTo>
                    <a:pt x="1159" y="1490"/>
                  </a:lnTo>
                  <a:lnTo>
                    <a:pt x="1214" y="1490"/>
                  </a:lnTo>
                  <a:lnTo>
                    <a:pt x="1131" y="1407"/>
                  </a:lnTo>
                  <a:lnTo>
                    <a:pt x="1090" y="1338"/>
                  </a:lnTo>
                  <a:lnTo>
                    <a:pt x="1048" y="1283"/>
                  </a:lnTo>
                  <a:lnTo>
                    <a:pt x="1034" y="1214"/>
                  </a:lnTo>
                  <a:lnTo>
                    <a:pt x="1021" y="1159"/>
                  </a:lnTo>
                  <a:lnTo>
                    <a:pt x="1007" y="1159"/>
                  </a:lnTo>
                  <a:lnTo>
                    <a:pt x="938" y="938"/>
                  </a:lnTo>
                  <a:lnTo>
                    <a:pt x="910" y="828"/>
                  </a:lnTo>
                  <a:lnTo>
                    <a:pt x="883" y="717"/>
                  </a:lnTo>
                  <a:lnTo>
                    <a:pt x="883" y="607"/>
                  </a:lnTo>
                  <a:lnTo>
                    <a:pt x="883" y="497"/>
                  </a:lnTo>
                  <a:lnTo>
                    <a:pt x="910" y="400"/>
                  </a:lnTo>
                  <a:lnTo>
                    <a:pt x="979" y="304"/>
                  </a:lnTo>
                  <a:lnTo>
                    <a:pt x="993" y="276"/>
                  </a:lnTo>
                  <a:lnTo>
                    <a:pt x="1007" y="248"/>
                  </a:lnTo>
                  <a:lnTo>
                    <a:pt x="993" y="193"/>
                  </a:lnTo>
                  <a:lnTo>
                    <a:pt x="966" y="152"/>
                  </a:lnTo>
                  <a:lnTo>
                    <a:pt x="910" y="124"/>
                  </a:lnTo>
                  <a:lnTo>
                    <a:pt x="786" y="111"/>
                  </a:lnTo>
                  <a:lnTo>
                    <a:pt x="676" y="83"/>
                  </a:lnTo>
                  <a:lnTo>
                    <a:pt x="441" y="1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466625" y="3212600"/>
              <a:ext cx="23125" cy="81400"/>
            </a:xfrm>
            <a:custGeom>
              <a:rect b="b" l="l" r="r" t="t"/>
              <a:pathLst>
                <a:path extrusionOk="0" h="3256" w="925">
                  <a:moveTo>
                    <a:pt x="718" y="1"/>
                  </a:moveTo>
                  <a:lnTo>
                    <a:pt x="111" y="1035"/>
                  </a:lnTo>
                  <a:lnTo>
                    <a:pt x="1" y="994"/>
                  </a:lnTo>
                  <a:lnTo>
                    <a:pt x="1" y="994"/>
                  </a:lnTo>
                  <a:lnTo>
                    <a:pt x="70" y="1656"/>
                  </a:lnTo>
                  <a:lnTo>
                    <a:pt x="304" y="1545"/>
                  </a:lnTo>
                  <a:lnTo>
                    <a:pt x="428" y="1490"/>
                  </a:lnTo>
                  <a:lnTo>
                    <a:pt x="539" y="1407"/>
                  </a:lnTo>
                  <a:lnTo>
                    <a:pt x="635" y="1325"/>
                  </a:lnTo>
                  <a:lnTo>
                    <a:pt x="732" y="1242"/>
                  </a:lnTo>
                  <a:lnTo>
                    <a:pt x="828" y="1145"/>
                  </a:lnTo>
                  <a:lnTo>
                    <a:pt x="911" y="1035"/>
                  </a:lnTo>
                  <a:lnTo>
                    <a:pt x="870" y="1187"/>
                  </a:lnTo>
                  <a:lnTo>
                    <a:pt x="815" y="1352"/>
                  </a:lnTo>
                  <a:lnTo>
                    <a:pt x="746" y="1545"/>
                  </a:lnTo>
                  <a:lnTo>
                    <a:pt x="635" y="1766"/>
                  </a:lnTo>
                  <a:lnTo>
                    <a:pt x="566" y="1876"/>
                  </a:lnTo>
                  <a:lnTo>
                    <a:pt x="497" y="1987"/>
                  </a:lnTo>
                  <a:lnTo>
                    <a:pt x="415" y="2083"/>
                  </a:lnTo>
                  <a:lnTo>
                    <a:pt x="318" y="2180"/>
                  </a:lnTo>
                  <a:lnTo>
                    <a:pt x="222" y="2276"/>
                  </a:lnTo>
                  <a:lnTo>
                    <a:pt x="97" y="2359"/>
                  </a:lnTo>
                  <a:lnTo>
                    <a:pt x="97" y="2580"/>
                  </a:lnTo>
                  <a:lnTo>
                    <a:pt x="84" y="2814"/>
                  </a:lnTo>
                  <a:lnTo>
                    <a:pt x="70" y="3035"/>
                  </a:lnTo>
                  <a:lnTo>
                    <a:pt x="28" y="3255"/>
                  </a:lnTo>
                  <a:lnTo>
                    <a:pt x="222" y="3186"/>
                  </a:lnTo>
                  <a:lnTo>
                    <a:pt x="387" y="3104"/>
                  </a:lnTo>
                  <a:lnTo>
                    <a:pt x="553" y="3007"/>
                  </a:lnTo>
                  <a:lnTo>
                    <a:pt x="718" y="2897"/>
                  </a:lnTo>
                  <a:lnTo>
                    <a:pt x="787" y="2552"/>
                  </a:lnTo>
                  <a:lnTo>
                    <a:pt x="856" y="2207"/>
                  </a:lnTo>
                  <a:lnTo>
                    <a:pt x="897" y="1876"/>
                  </a:lnTo>
                  <a:lnTo>
                    <a:pt x="925" y="1545"/>
                  </a:lnTo>
                  <a:lnTo>
                    <a:pt x="925" y="1201"/>
                  </a:lnTo>
                  <a:lnTo>
                    <a:pt x="897" y="856"/>
                  </a:lnTo>
                  <a:lnTo>
                    <a:pt x="842" y="511"/>
                  </a:lnTo>
                  <a:lnTo>
                    <a:pt x="759" y="166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447675" y="3161225"/>
              <a:ext cx="63450" cy="121750"/>
            </a:xfrm>
            <a:custGeom>
              <a:rect b="b" l="l" r="r" t="t"/>
              <a:pathLst>
                <a:path extrusionOk="0" h="4870" w="2538">
                  <a:moveTo>
                    <a:pt x="0" y="1"/>
                  </a:moveTo>
                  <a:lnTo>
                    <a:pt x="14" y="84"/>
                  </a:lnTo>
                  <a:lnTo>
                    <a:pt x="56" y="153"/>
                  </a:lnTo>
                  <a:lnTo>
                    <a:pt x="111" y="222"/>
                  </a:lnTo>
                  <a:lnTo>
                    <a:pt x="180" y="263"/>
                  </a:lnTo>
                  <a:lnTo>
                    <a:pt x="318" y="359"/>
                  </a:lnTo>
                  <a:lnTo>
                    <a:pt x="455" y="456"/>
                  </a:lnTo>
                  <a:lnTo>
                    <a:pt x="469" y="470"/>
                  </a:lnTo>
                  <a:lnTo>
                    <a:pt x="483" y="456"/>
                  </a:lnTo>
                  <a:lnTo>
                    <a:pt x="593" y="511"/>
                  </a:lnTo>
                  <a:lnTo>
                    <a:pt x="690" y="580"/>
                  </a:lnTo>
                  <a:lnTo>
                    <a:pt x="786" y="649"/>
                  </a:lnTo>
                  <a:lnTo>
                    <a:pt x="883" y="732"/>
                  </a:lnTo>
                  <a:lnTo>
                    <a:pt x="966" y="828"/>
                  </a:lnTo>
                  <a:lnTo>
                    <a:pt x="1048" y="939"/>
                  </a:lnTo>
                  <a:lnTo>
                    <a:pt x="1186" y="1159"/>
                  </a:lnTo>
                  <a:lnTo>
                    <a:pt x="1324" y="1408"/>
                  </a:lnTo>
                  <a:lnTo>
                    <a:pt x="1421" y="1656"/>
                  </a:lnTo>
                  <a:lnTo>
                    <a:pt x="1517" y="1890"/>
                  </a:lnTo>
                  <a:lnTo>
                    <a:pt x="1586" y="2125"/>
                  </a:lnTo>
                  <a:lnTo>
                    <a:pt x="1683" y="2442"/>
                  </a:lnTo>
                  <a:lnTo>
                    <a:pt x="1752" y="2787"/>
                  </a:lnTo>
                  <a:lnTo>
                    <a:pt x="1793" y="3145"/>
                  </a:lnTo>
                  <a:lnTo>
                    <a:pt x="1807" y="3490"/>
                  </a:lnTo>
                  <a:lnTo>
                    <a:pt x="1793" y="3849"/>
                  </a:lnTo>
                  <a:lnTo>
                    <a:pt x="1752" y="4207"/>
                  </a:lnTo>
                  <a:lnTo>
                    <a:pt x="1724" y="4373"/>
                  </a:lnTo>
                  <a:lnTo>
                    <a:pt x="1683" y="4538"/>
                  </a:lnTo>
                  <a:lnTo>
                    <a:pt x="1641" y="4704"/>
                  </a:lnTo>
                  <a:lnTo>
                    <a:pt x="1586" y="4869"/>
                  </a:lnTo>
                  <a:lnTo>
                    <a:pt x="1697" y="4773"/>
                  </a:lnTo>
                  <a:lnTo>
                    <a:pt x="1807" y="4662"/>
                  </a:lnTo>
                  <a:lnTo>
                    <a:pt x="1917" y="4552"/>
                  </a:lnTo>
                  <a:lnTo>
                    <a:pt x="2014" y="4442"/>
                  </a:lnTo>
                  <a:lnTo>
                    <a:pt x="2110" y="4317"/>
                  </a:lnTo>
                  <a:lnTo>
                    <a:pt x="2193" y="4180"/>
                  </a:lnTo>
                  <a:lnTo>
                    <a:pt x="2262" y="4055"/>
                  </a:lnTo>
                  <a:lnTo>
                    <a:pt x="2331" y="3917"/>
                  </a:lnTo>
                  <a:lnTo>
                    <a:pt x="2386" y="3766"/>
                  </a:lnTo>
                  <a:lnTo>
                    <a:pt x="2441" y="3614"/>
                  </a:lnTo>
                  <a:lnTo>
                    <a:pt x="2483" y="3462"/>
                  </a:lnTo>
                  <a:lnTo>
                    <a:pt x="2510" y="3311"/>
                  </a:lnTo>
                  <a:lnTo>
                    <a:pt x="2524" y="3145"/>
                  </a:lnTo>
                  <a:lnTo>
                    <a:pt x="2538" y="2980"/>
                  </a:lnTo>
                  <a:lnTo>
                    <a:pt x="2538" y="2800"/>
                  </a:lnTo>
                  <a:lnTo>
                    <a:pt x="2524" y="2635"/>
                  </a:lnTo>
                  <a:lnTo>
                    <a:pt x="2497" y="2400"/>
                  </a:lnTo>
                  <a:lnTo>
                    <a:pt x="2441" y="2152"/>
                  </a:lnTo>
                  <a:lnTo>
                    <a:pt x="2372" y="1918"/>
                  </a:lnTo>
                  <a:lnTo>
                    <a:pt x="2276" y="1683"/>
                  </a:lnTo>
                  <a:lnTo>
                    <a:pt x="2166" y="1463"/>
                  </a:lnTo>
                  <a:lnTo>
                    <a:pt x="2028" y="1242"/>
                  </a:lnTo>
                  <a:lnTo>
                    <a:pt x="1890" y="1035"/>
                  </a:lnTo>
                  <a:lnTo>
                    <a:pt x="1724" y="828"/>
                  </a:lnTo>
                  <a:lnTo>
                    <a:pt x="1545" y="649"/>
                  </a:lnTo>
                  <a:lnTo>
                    <a:pt x="1366" y="484"/>
                  </a:lnTo>
                  <a:lnTo>
                    <a:pt x="1159" y="346"/>
                  </a:lnTo>
                  <a:lnTo>
                    <a:pt x="952" y="222"/>
                  </a:lnTo>
                  <a:lnTo>
                    <a:pt x="718" y="125"/>
                  </a:lnTo>
                  <a:lnTo>
                    <a:pt x="483" y="56"/>
                  </a:lnTo>
                  <a:lnTo>
                    <a:pt x="249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448350" y="3173300"/>
              <a:ext cx="35550" cy="47250"/>
            </a:xfrm>
            <a:custGeom>
              <a:rect b="b" l="l" r="r" t="t"/>
              <a:pathLst>
                <a:path extrusionOk="0" h="1890" w="1422">
                  <a:moveTo>
                    <a:pt x="442" y="1"/>
                  </a:moveTo>
                  <a:lnTo>
                    <a:pt x="442" y="28"/>
                  </a:lnTo>
                  <a:lnTo>
                    <a:pt x="442" y="42"/>
                  </a:lnTo>
                  <a:lnTo>
                    <a:pt x="415" y="69"/>
                  </a:lnTo>
                  <a:lnTo>
                    <a:pt x="304" y="69"/>
                  </a:lnTo>
                  <a:lnTo>
                    <a:pt x="222" y="42"/>
                  </a:lnTo>
                  <a:lnTo>
                    <a:pt x="153" y="28"/>
                  </a:lnTo>
                  <a:lnTo>
                    <a:pt x="97" y="28"/>
                  </a:lnTo>
                  <a:lnTo>
                    <a:pt x="42" y="42"/>
                  </a:lnTo>
                  <a:lnTo>
                    <a:pt x="1" y="56"/>
                  </a:lnTo>
                  <a:lnTo>
                    <a:pt x="70" y="166"/>
                  </a:lnTo>
                  <a:lnTo>
                    <a:pt x="139" y="276"/>
                  </a:lnTo>
                  <a:lnTo>
                    <a:pt x="208" y="400"/>
                  </a:lnTo>
                  <a:lnTo>
                    <a:pt x="249" y="525"/>
                  </a:lnTo>
                  <a:lnTo>
                    <a:pt x="346" y="787"/>
                  </a:lnTo>
                  <a:lnTo>
                    <a:pt x="428" y="1035"/>
                  </a:lnTo>
                  <a:lnTo>
                    <a:pt x="539" y="1462"/>
                  </a:lnTo>
                  <a:lnTo>
                    <a:pt x="622" y="1890"/>
                  </a:lnTo>
                  <a:lnTo>
                    <a:pt x="1008" y="1683"/>
                  </a:lnTo>
                  <a:lnTo>
                    <a:pt x="1215" y="1600"/>
                  </a:lnTo>
                  <a:lnTo>
                    <a:pt x="1421" y="1504"/>
                  </a:lnTo>
                  <a:lnTo>
                    <a:pt x="1339" y="1297"/>
                  </a:lnTo>
                  <a:lnTo>
                    <a:pt x="1256" y="1090"/>
                  </a:lnTo>
                  <a:lnTo>
                    <a:pt x="1146" y="883"/>
                  </a:lnTo>
                  <a:lnTo>
                    <a:pt x="1035" y="690"/>
                  </a:lnTo>
                  <a:lnTo>
                    <a:pt x="911" y="497"/>
                  </a:lnTo>
                  <a:lnTo>
                    <a:pt x="773" y="318"/>
                  </a:lnTo>
                  <a:lnTo>
                    <a:pt x="608" y="152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5419400" y="3175025"/>
              <a:ext cx="45875" cy="97250"/>
            </a:xfrm>
            <a:custGeom>
              <a:rect b="b" l="l" r="r" t="t"/>
              <a:pathLst>
                <a:path extrusionOk="0" h="3890" w="1835">
                  <a:moveTo>
                    <a:pt x="718" y="2607"/>
                  </a:moveTo>
                  <a:lnTo>
                    <a:pt x="925" y="3048"/>
                  </a:lnTo>
                  <a:lnTo>
                    <a:pt x="456" y="3048"/>
                  </a:lnTo>
                  <a:lnTo>
                    <a:pt x="718" y="2607"/>
                  </a:lnTo>
                  <a:close/>
                  <a:moveTo>
                    <a:pt x="552" y="0"/>
                  </a:moveTo>
                  <a:lnTo>
                    <a:pt x="304" y="1049"/>
                  </a:lnTo>
                  <a:lnTo>
                    <a:pt x="194" y="1573"/>
                  </a:lnTo>
                  <a:lnTo>
                    <a:pt x="97" y="2111"/>
                  </a:lnTo>
                  <a:lnTo>
                    <a:pt x="290" y="2235"/>
                  </a:lnTo>
                  <a:lnTo>
                    <a:pt x="456" y="2386"/>
                  </a:lnTo>
                  <a:lnTo>
                    <a:pt x="56" y="2469"/>
                  </a:lnTo>
                  <a:lnTo>
                    <a:pt x="28" y="2786"/>
                  </a:lnTo>
                  <a:lnTo>
                    <a:pt x="1" y="3117"/>
                  </a:lnTo>
                  <a:lnTo>
                    <a:pt x="1" y="3503"/>
                  </a:lnTo>
                  <a:lnTo>
                    <a:pt x="1" y="3890"/>
                  </a:lnTo>
                  <a:lnTo>
                    <a:pt x="97" y="3890"/>
                  </a:lnTo>
                  <a:lnTo>
                    <a:pt x="180" y="3876"/>
                  </a:lnTo>
                  <a:lnTo>
                    <a:pt x="263" y="3862"/>
                  </a:lnTo>
                  <a:lnTo>
                    <a:pt x="331" y="3834"/>
                  </a:lnTo>
                  <a:lnTo>
                    <a:pt x="331" y="3407"/>
                  </a:lnTo>
                  <a:lnTo>
                    <a:pt x="469" y="3421"/>
                  </a:lnTo>
                  <a:lnTo>
                    <a:pt x="814" y="3407"/>
                  </a:lnTo>
                  <a:lnTo>
                    <a:pt x="1049" y="3379"/>
                  </a:lnTo>
                  <a:lnTo>
                    <a:pt x="1297" y="3352"/>
                  </a:lnTo>
                  <a:lnTo>
                    <a:pt x="1573" y="3283"/>
                  </a:lnTo>
                  <a:lnTo>
                    <a:pt x="1835" y="3214"/>
                  </a:lnTo>
                  <a:lnTo>
                    <a:pt x="1793" y="2704"/>
                  </a:lnTo>
                  <a:lnTo>
                    <a:pt x="1766" y="2469"/>
                  </a:lnTo>
                  <a:lnTo>
                    <a:pt x="1104" y="2248"/>
                  </a:lnTo>
                  <a:lnTo>
                    <a:pt x="1269" y="2138"/>
                  </a:lnTo>
                  <a:lnTo>
                    <a:pt x="1449" y="2014"/>
                  </a:lnTo>
                  <a:lnTo>
                    <a:pt x="1697" y="1862"/>
                  </a:lnTo>
                  <a:lnTo>
                    <a:pt x="1642" y="1517"/>
                  </a:lnTo>
                  <a:lnTo>
                    <a:pt x="1573" y="1159"/>
                  </a:lnTo>
                  <a:lnTo>
                    <a:pt x="1476" y="869"/>
                  </a:lnTo>
                  <a:lnTo>
                    <a:pt x="1380" y="566"/>
                  </a:lnTo>
                  <a:lnTo>
                    <a:pt x="1255" y="290"/>
                  </a:lnTo>
                  <a:lnTo>
                    <a:pt x="1118" y="0"/>
                  </a:lnTo>
                  <a:lnTo>
                    <a:pt x="1062" y="56"/>
                  </a:lnTo>
                  <a:lnTo>
                    <a:pt x="1021" y="111"/>
                  </a:lnTo>
                  <a:lnTo>
                    <a:pt x="980" y="180"/>
                  </a:lnTo>
                  <a:lnTo>
                    <a:pt x="952" y="263"/>
                  </a:lnTo>
                  <a:lnTo>
                    <a:pt x="952" y="290"/>
                  </a:lnTo>
                  <a:lnTo>
                    <a:pt x="925" y="318"/>
                  </a:lnTo>
                  <a:lnTo>
                    <a:pt x="897" y="331"/>
                  </a:lnTo>
                  <a:lnTo>
                    <a:pt x="842" y="331"/>
                  </a:lnTo>
                  <a:lnTo>
                    <a:pt x="814" y="318"/>
                  </a:lnTo>
                  <a:lnTo>
                    <a:pt x="787" y="290"/>
                  </a:lnTo>
                  <a:lnTo>
                    <a:pt x="787" y="263"/>
                  </a:lnTo>
                  <a:lnTo>
                    <a:pt x="745" y="152"/>
                  </a:lnTo>
                  <a:lnTo>
                    <a:pt x="704" y="69"/>
                  </a:lnTo>
                  <a:lnTo>
                    <a:pt x="63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419750" y="3262950"/>
              <a:ext cx="46225" cy="37600"/>
            </a:xfrm>
            <a:custGeom>
              <a:rect b="b" l="l" r="r" t="t"/>
              <a:pathLst>
                <a:path extrusionOk="0" h="1504" w="1849">
                  <a:moveTo>
                    <a:pt x="1766" y="0"/>
                  </a:moveTo>
                  <a:lnTo>
                    <a:pt x="979" y="235"/>
                  </a:lnTo>
                  <a:lnTo>
                    <a:pt x="979" y="621"/>
                  </a:lnTo>
                  <a:lnTo>
                    <a:pt x="897" y="648"/>
                  </a:lnTo>
                  <a:lnTo>
                    <a:pt x="690" y="676"/>
                  </a:lnTo>
                  <a:lnTo>
                    <a:pt x="538" y="690"/>
                  </a:lnTo>
                  <a:lnTo>
                    <a:pt x="373" y="690"/>
                  </a:lnTo>
                  <a:lnTo>
                    <a:pt x="193" y="676"/>
                  </a:lnTo>
                  <a:lnTo>
                    <a:pt x="0" y="648"/>
                  </a:lnTo>
                  <a:lnTo>
                    <a:pt x="42" y="1159"/>
                  </a:lnTo>
                  <a:lnTo>
                    <a:pt x="55" y="1490"/>
                  </a:lnTo>
                  <a:lnTo>
                    <a:pt x="455" y="1503"/>
                  </a:lnTo>
                  <a:lnTo>
                    <a:pt x="842" y="1476"/>
                  </a:lnTo>
                  <a:lnTo>
                    <a:pt x="1035" y="1462"/>
                  </a:lnTo>
                  <a:lnTo>
                    <a:pt x="1228" y="1421"/>
                  </a:lnTo>
                  <a:lnTo>
                    <a:pt x="1421" y="1393"/>
                  </a:lnTo>
                  <a:lnTo>
                    <a:pt x="1614" y="1338"/>
                  </a:lnTo>
                  <a:lnTo>
                    <a:pt x="1779" y="1297"/>
                  </a:lnTo>
                  <a:lnTo>
                    <a:pt x="1807" y="1076"/>
                  </a:lnTo>
                  <a:lnTo>
                    <a:pt x="1821" y="855"/>
                  </a:lnTo>
                  <a:lnTo>
                    <a:pt x="1848" y="414"/>
                  </a:lnTo>
                  <a:lnTo>
                    <a:pt x="1848" y="414"/>
                  </a:lnTo>
                  <a:lnTo>
                    <a:pt x="1779" y="441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385275" y="3170550"/>
              <a:ext cx="46550" cy="101725"/>
            </a:xfrm>
            <a:custGeom>
              <a:rect b="b" l="l" r="r" t="t"/>
              <a:pathLst>
                <a:path extrusionOk="0" h="4069" w="1862">
                  <a:moveTo>
                    <a:pt x="1186" y="0"/>
                  </a:moveTo>
                  <a:lnTo>
                    <a:pt x="1035" y="207"/>
                  </a:lnTo>
                  <a:lnTo>
                    <a:pt x="869" y="414"/>
                  </a:lnTo>
                  <a:lnTo>
                    <a:pt x="717" y="621"/>
                  </a:lnTo>
                  <a:lnTo>
                    <a:pt x="648" y="731"/>
                  </a:lnTo>
                  <a:lnTo>
                    <a:pt x="579" y="841"/>
                  </a:lnTo>
                  <a:lnTo>
                    <a:pt x="428" y="1159"/>
                  </a:lnTo>
                  <a:lnTo>
                    <a:pt x="304" y="1476"/>
                  </a:lnTo>
                  <a:lnTo>
                    <a:pt x="193" y="1793"/>
                  </a:lnTo>
                  <a:lnTo>
                    <a:pt x="97" y="2124"/>
                  </a:lnTo>
                  <a:lnTo>
                    <a:pt x="0" y="2524"/>
                  </a:lnTo>
                  <a:lnTo>
                    <a:pt x="28" y="2607"/>
                  </a:lnTo>
                  <a:lnTo>
                    <a:pt x="69" y="2703"/>
                  </a:lnTo>
                  <a:lnTo>
                    <a:pt x="138" y="2827"/>
                  </a:lnTo>
                  <a:lnTo>
                    <a:pt x="221" y="2965"/>
                  </a:lnTo>
                  <a:lnTo>
                    <a:pt x="345" y="3103"/>
                  </a:lnTo>
                  <a:lnTo>
                    <a:pt x="510" y="3241"/>
                  </a:lnTo>
                  <a:lnTo>
                    <a:pt x="593" y="3296"/>
                  </a:lnTo>
                  <a:lnTo>
                    <a:pt x="704" y="3351"/>
                  </a:lnTo>
                  <a:lnTo>
                    <a:pt x="814" y="3407"/>
                  </a:lnTo>
                  <a:lnTo>
                    <a:pt x="938" y="3448"/>
                  </a:lnTo>
                  <a:lnTo>
                    <a:pt x="938" y="4013"/>
                  </a:lnTo>
                  <a:lnTo>
                    <a:pt x="1048" y="4041"/>
                  </a:lnTo>
                  <a:lnTo>
                    <a:pt x="1172" y="4055"/>
                  </a:lnTo>
                  <a:lnTo>
                    <a:pt x="1310" y="4069"/>
                  </a:lnTo>
                  <a:lnTo>
                    <a:pt x="1297" y="3751"/>
                  </a:lnTo>
                  <a:lnTo>
                    <a:pt x="1297" y="3434"/>
                  </a:lnTo>
                  <a:lnTo>
                    <a:pt x="1310" y="3048"/>
                  </a:lnTo>
                  <a:lnTo>
                    <a:pt x="1338" y="2662"/>
                  </a:lnTo>
                  <a:lnTo>
                    <a:pt x="1338" y="2662"/>
                  </a:lnTo>
                  <a:lnTo>
                    <a:pt x="814" y="2786"/>
                  </a:lnTo>
                  <a:lnTo>
                    <a:pt x="248" y="1779"/>
                  </a:lnTo>
                  <a:lnTo>
                    <a:pt x="248" y="1779"/>
                  </a:lnTo>
                  <a:lnTo>
                    <a:pt x="345" y="1807"/>
                  </a:lnTo>
                  <a:lnTo>
                    <a:pt x="621" y="1890"/>
                  </a:lnTo>
                  <a:lnTo>
                    <a:pt x="786" y="1959"/>
                  </a:lnTo>
                  <a:lnTo>
                    <a:pt x="979" y="2041"/>
                  </a:lnTo>
                  <a:lnTo>
                    <a:pt x="1186" y="2124"/>
                  </a:lnTo>
                  <a:lnTo>
                    <a:pt x="1393" y="2234"/>
                  </a:lnTo>
                  <a:lnTo>
                    <a:pt x="1476" y="1710"/>
                  </a:lnTo>
                  <a:lnTo>
                    <a:pt x="1572" y="1200"/>
                  </a:lnTo>
                  <a:lnTo>
                    <a:pt x="1710" y="676"/>
                  </a:lnTo>
                  <a:lnTo>
                    <a:pt x="1862" y="166"/>
                  </a:lnTo>
                  <a:lnTo>
                    <a:pt x="1793" y="179"/>
                  </a:lnTo>
                  <a:lnTo>
                    <a:pt x="1710" y="207"/>
                  </a:lnTo>
                  <a:lnTo>
                    <a:pt x="1628" y="235"/>
                  </a:lnTo>
                  <a:lnTo>
                    <a:pt x="1559" y="290"/>
                  </a:lnTo>
                  <a:lnTo>
                    <a:pt x="1531" y="304"/>
                  </a:lnTo>
                  <a:lnTo>
                    <a:pt x="1490" y="304"/>
                  </a:lnTo>
                  <a:lnTo>
                    <a:pt x="1434" y="290"/>
                  </a:lnTo>
                  <a:lnTo>
                    <a:pt x="1393" y="248"/>
                  </a:lnTo>
                  <a:lnTo>
                    <a:pt x="1379" y="221"/>
                  </a:lnTo>
                  <a:lnTo>
                    <a:pt x="1379" y="193"/>
                  </a:lnTo>
                  <a:lnTo>
                    <a:pt x="1379" y="138"/>
                  </a:lnTo>
                  <a:lnTo>
                    <a:pt x="1366" y="97"/>
                  </a:lnTo>
                  <a:lnTo>
                    <a:pt x="1352" y="69"/>
                  </a:lnTo>
                  <a:lnTo>
                    <a:pt x="1324" y="42"/>
                  </a:lnTo>
                  <a:lnTo>
                    <a:pt x="1269" y="1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333200" y="3151925"/>
              <a:ext cx="81400" cy="135875"/>
            </a:xfrm>
            <a:custGeom>
              <a:rect b="b" l="l" r="r" t="t"/>
              <a:pathLst>
                <a:path extrusionOk="0" h="5435" w="3256">
                  <a:moveTo>
                    <a:pt x="2566" y="0"/>
                  </a:moveTo>
                  <a:lnTo>
                    <a:pt x="2345" y="14"/>
                  </a:lnTo>
                  <a:lnTo>
                    <a:pt x="2194" y="42"/>
                  </a:lnTo>
                  <a:lnTo>
                    <a:pt x="2028" y="83"/>
                  </a:lnTo>
                  <a:lnTo>
                    <a:pt x="1876" y="138"/>
                  </a:lnTo>
                  <a:lnTo>
                    <a:pt x="1738" y="194"/>
                  </a:lnTo>
                  <a:lnTo>
                    <a:pt x="1587" y="263"/>
                  </a:lnTo>
                  <a:lnTo>
                    <a:pt x="1449" y="345"/>
                  </a:lnTo>
                  <a:lnTo>
                    <a:pt x="1311" y="428"/>
                  </a:lnTo>
                  <a:lnTo>
                    <a:pt x="1187" y="525"/>
                  </a:lnTo>
                  <a:lnTo>
                    <a:pt x="1063" y="635"/>
                  </a:lnTo>
                  <a:lnTo>
                    <a:pt x="939" y="745"/>
                  </a:lnTo>
                  <a:lnTo>
                    <a:pt x="828" y="856"/>
                  </a:lnTo>
                  <a:lnTo>
                    <a:pt x="732" y="980"/>
                  </a:lnTo>
                  <a:lnTo>
                    <a:pt x="539" y="1242"/>
                  </a:lnTo>
                  <a:lnTo>
                    <a:pt x="359" y="1518"/>
                  </a:lnTo>
                  <a:lnTo>
                    <a:pt x="249" y="1766"/>
                  </a:lnTo>
                  <a:lnTo>
                    <a:pt x="152" y="2028"/>
                  </a:lnTo>
                  <a:lnTo>
                    <a:pt x="70" y="2290"/>
                  </a:lnTo>
                  <a:lnTo>
                    <a:pt x="28" y="2552"/>
                  </a:lnTo>
                  <a:lnTo>
                    <a:pt x="1" y="2814"/>
                  </a:lnTo>
                  <a:lnTo>
                    <a:pt x="15" y="3076"/>
                  </a:lnTo>
                  <a:lnTo>
                    <a:pt x="42" y="3338"/>
                  </a:lnTo>
                  <a:lnTo>
                    <a:pt x="83" y="3600"/>
                  </a:lnTo>
                  <a:lnTo>
                    <a:pt x="125" y="3283"/>
                  </a:lnTo>
                  <a:lnTo>
                    <a:pt x="166" y="2979"/>
                  </a:lnTo>
                  <a:lnTo>
                    <a:pt x="235" y="2676"/>
                  </a:lnTo>
                  <a:lnTo>
                    <a:pt x="332" y="2373"/>
                  </a:lnTo>
                  <a:lnTo>
                    <a:pt x="414" y="2166"/>
                  </a:lnTo>
                  <a:lnTo>
                    <a:pt x="497" y="1986"/>
                  </a:lnTo>
                  <a:lnTo>
                    <a:pt x="608" y="1793"/>
                  </a:lnTo>
                  <a:lnTo>
                    <a:pt x="732" y="1614"/>
                  </a:lnTo>
                  <a:lnTo>
                    <a:pt x="856" y="1449"/>
                  </a:lnTo>
                  <a:lnTo>
                    <a:pt x="1007" y="1297"/>
                  </a:lnTo>
                  <a:lnTo>
                    <a:pt x="1159" y="1159"/>
                  </a:lnTo>
                  <a:lnTo>
                    <a:pt x="1325" y="1021"/>
                  </a:lnTo>
                  <a:lnTo>
                    <a:pt x="1532" y="869"/>
                  </a:lnTo>
                  <a:lnTo>
                    <a:pt x="1738" y="731"/>
                  </a:lnTo>
                  <a:lnTo>
                    <a:pt x="1973" y="594"/>
                  </a:lnTo>
                  <a:lnTo>
                    <a:pt x="2207" y="469"/>
                  </a:lnTo>
                  <a:lnTo>
                    <a:pt x="2442" y="373"/>
                  </a:lnTo>
                  <a:lnTo>
                    <a:pt x="2566" y="331"/>
                  </a:lnTo>
                  <a:lnTo>
                    <a:pt x="2690" y="304"/>
                  </a:lnTo>
                  <a:lnTo>
                    <a:pt x="2814" y="276"/>
                  </a:lnTo>
                  <a:lnTo>
                    <a:pt x="3062" y="276"/>
                  </a:lnTo>
                  <a:lnTo>
                    <a:pt x="3186" y="290"/>
                  </a:lnTo>
                  <a:lnTo>
                    <a:pt x="3214" y="304"/>
                  </a:lnTo>
                  <a:lnTo>
                    <a:pt x="3214" y="318"/>
                  </a:lnTo>
                  <a:lnTo>
                    <a:pt x="3200" y="345"/>
                  </a:lnTo>
                  <a:lnTo>
                    <a:pt x="3186" y="345"/>
                  </a:lnTo>
                  <a:lnTo>
                    <a:pt x="2938" y="373"/>
                  </a:lnTo>
                  <a:lnTo>
                    <a:pt x="2704" y="414"/>
                  </a:lnTo>
                  <a:lnTo>
                    <a:pt x="2469" y="483"/>
                  </a:lnTo>
                  <a:lnTo>
                    <a:pt x="2235" y="566"/>
                  </a:lnTo>
                  <a:lnTo>
                    <a:pt x="2014" y="676"/>
                  </a:lnTo>
                  <a:lnTo>
                    <a:pt x="1807" y="787"/>
                  </a:lnTo>
                  <a:lnTo>
                    <a:pt x="1601" y="924"/>
                  </a:lnTo>
                  <a:lnTo>
                    <a:pt x="1407" y="1076"/>
                  </a:lnTo>
                  <a:lnTo>
                    <a:pt x="1228" y="1242"/>
                  </a:lnTo>
                  <a:lnTo>
                    <a:pt x="1049" y="1421"/>
                  </a:lnTo>
                  <a:lnTo>
                    <a:pt x="897" y="1614"/>
                  </a:lnTo>
                  <a:lnTo>
                    <a:pt x="759" y="1807"/>
                  </a:lnTo>
                  <a:lnTo>
                    <a:pt x="621" y="2014"/>
                  </a:lnTo>
                  <a:lnTo>
                    <a:pt x="511" y="2235"/>
                  </a:lnTo>
                  <a:lnTo>
                    <a:pt x="428" y="2455"/>
                  </a:lnTo>
                  <a:lnTo>
                    <a:pt x="346" y="2690"/>
                  </a:lnTo>
                  <a:lnTo>
                    <a:pt x="277" y="2979"/>
                  </a:lnTo>
                  <a:lnTo>
                    <a:pt x="221" y="3269"/>
                  </a:lnTo>
                  <a:lnTo>
                    <a:pt x="194" y="3572"/>
                  </a:lnTo>
                  <a:lnTo>
                    <a:pt x="166" y="3876"/>
                  </a:lnTo>
                  <a:lnTo>
                    <a:pt x="263" y="4083"/>
                  </a:lnTo>
                  <a:lnTo>
                    <a:pt x="373" y="4289"/>
                  </a:lnTo>
                  <a:lnTo>
                    <a:pt x="497" y="4483"/>
                  </a:lnTo>
                  <a:lnTo>
                    <a:pt x="635" y="4662"/>
                  </a:lnTo>
                  <a:lnTo>
                    <a:pt x="787" y="4841"/>
                  </a:lnTo>
                  <a:lnTo>
                    <a:pt x="966" y="5007"/>
                  </a:lnTo>
                  <a:lnTo>
                    <a:pt x="1159" y="5158"/>
                  </a:lnTo>
                  <a:lnTo>
                    <a:pt x="1380" y="5282"/>
                  </a:lnTo>
                  <a:lnTo>
                    <a:pt x="1656" y="5434"/>
                  </a:lnTo>
                  <a:lnTo>
                    <a:pt x="1669" y="5089"/>
                  </a:lnTo>
                  <a:lnTo>
                    <a:pt x="1711" y="4745"/>
                  </a:lnTo>
                  <a:lnTo>
                    <a:pt x="1766" y="4414"/>
                  </a:lnTo>
                  <a:lnTo>
                    <a:pt x="1835" y="4069"/>
                  </a:lnTo>
                  <a:lnTo>
                    <a:pt x="1973" y="3407"/>
                  </a:lnTo>
                  <a:lnTo>
                    <a:pt x="2125" y="2759"/>
                  </a:lnTo>
                  <a:lnTo>
                    <a:pt x="2221" y="2441"/>
                  </a:lnTo>
                  <a:lnTo>
                    <a:pt x="2318" y="2138"/>
                  </a:lnTo>
                  <a:lnTo>
                    <a:pt x="2442" y="1835"/>
                  </a:lnTo>
                  <a:lnTo>
                    <a:pt x="2580" y="1545"/>
                  </a:lnTo>
                  <a:lnTo>
                    <a:pt x="2690" y="1338"/>
                  </a:lnTo>
                  <a:lnTo>
                    <a:pt x="2814" y="1131"/>
                  </a:lnTo>
                  <a:lnTo>
                    <a:pt x="2897" y="1021"/>
                  </a:lnTo>
                  <a:lnTo>
                    <a:pt x="2966" y="924"/>
                  </a:lnTo>
                  <a:lnTo>
                    <a:pt x="3062" y="828"/>
                  </a:lnTo>
                  <a:lnTo>
                    <a:pt x="3145" y="759"/>
                  </a:lnTo>
                  <a:lnTo>
                    <a:pt x="3062" y="759"/>
                  </a:lnTo>
                  <a:lnTo>
                    <a:pt x="3021" y="745"/>
                  </a:lnTo>
                  <a:lnTo>
                    <a:pt x="2980" y="731"/>
                  </a:lnTo>
                  <a:lnTo>
                    <a:pt x="2938" y="704"/>
                  </a:lnTo>
                  <a:lnTo>
                    <a:pt x="2924" y="662"/>
                  </a:lnTo>
                  <a:lnTo>
                    <a:pt x="2911" y="635"/>
                  </a:lnTo>
                  <a:lnTo>
                    <a:pt x="2924" y="594"/>
                  </a:lnTo>
                  <a:lnTo>
                    <a:pt x="2938" y="552"/>
                  </a:lnTo>
                  <a:lnTo>
                    <a:pt x="2966" y="525"/>
                  </a:lnTo>
                  <a:lnTo>
                    <a:pt x="2993" y="511"/>
                  </a:lnTo>
                  <a:lnTo>
                    <a:pt x="3035" y="497"/>
                  </a:lnTo>
                  <a:lnTo>
                    <a:pt x="3131" y="511"/>
                  </a:lnTo>
                  <a:lnTo>
                    <a:pt x="3173" y="442"/>
                  </a:lnTo>
                  <a:lnTo>
                    <a:pt x="3200" y="373"/>
                  </a:lnTo>
                  <a:lnTo>
                    <a:pt x="3242" y="263"/>
                  </a:lnTo>
                  <a:lnTo>
                    <a:pt x="3255" y="180"/>
                  </a:lnTo>
                  <a:lnTo>
                    <a:pt x="3255" y="83"/>
                  </a:lnTo>
                  <a:lnTo>
                    <a:pt x="3021" y="42"/>
                  </a:lnTo>
                  <a:lnTo>
                    <a:pt x="2800" y="14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377325" y="3234325"/>
              <a:ext cx="41750" cy="65525"/>
            </a:xfrm>
            <a:custGeom>
              <a:rect b="b" l="l" r="r" t="t"/>
              <a:pathLst>
                <a:path extrusionOk="0" h="2621" w="1670">
                  <a:moveTo>
                    <a:pt x="304" y="1"/>
                  </a:moveTo>
                  <a:lnTo>
                    <a:pt x="194" y="594"/>
                  </a:lnTo>
                  <a:lnTo>
                    <a:pt x="84" y="1187"/>
                  </a:lnTo>
                  <a:lnTo>
                    <a:pt x="56" y="1435"/>
                  </a:lnTo>
                  <a:lnTo>
                    <a:pt x="29" y="1683"/>
                  </a:lnTo>
                  <a:lnTo>
                    <a:pt x="1" y="2180"/>
                  </a:lnTo>
                  <a:lnTo>
                    <a:pt x="194" y="2276"/>
                  </a:lnTo>
                  <a:lnTo>
                    <a:pt x="401" y="2345"/>
                  </a:lnTo>
                  <a:lnTo>
                    <a:pt x="594" y="2414"/>
                  </a:lnTo>
                  <a:lnTo>
                    <a:pt x="815" y="2469"/>
                  </a:lnTo>
                  <a:lnTo>
                    <a:pt x="1022" y="2524"/>
                  </a:lnTo>
                  <a:lnTo>
                    <a:pt x="1228" y="2566"/>
                  </a:lnTo>
                  <a:lnTo>
                    <a:pt x="1449" y="2593"/>
                  </a:lnTo>
                  <a:lnTo>
                    <a:pt x="1670" y="2621"/>
                  </a:lnTo>
                  <a:lnTo>
                    <a:pt x="1670" y="2524"/>
                  </a:lnTo>
                  <a:lnTo>
                    <a:pt x="1656" y="2152"/>
                  </a:lnTo>
                  <a:lnTo>
                    <a:pt x="1642" y="1780"/>
                  </a:lnTo>
                  <a:lnTo>
                    <a:pt x="1421" y="1724"/>
                  </a:lnTo>
                  <a:lnTo>
                    <a:pt x="1311" y="1669"/>
                  </a:lnTo>
                  <a:lnTo>
                    <a:pt x="1201" y="1614"/>
                  </a:lnTo>
                  <a:lnTo>
                    <a:pt x="1104" y="1559"/>
                  </a:lnTo>
                  <a:lnTo>
                    <a:pt x="994" y="1476"/>
                  </a:lnTo>
                  <a:lnTo>
                    <a:pt x="897" y="1393"/>
                  </a:lnTo>
                  <a:lnTo>
                    <a:pt x="801" y="1297"/>
                  </a:lnTo>
                  <a:lnTo>
                    <a:pt x="718" y="1187"/>
                  </a:lnTo>
                  <a:lnTo>
                    <a:pt x="635" y="1062"/>
                  </a:lnTo>
                  <a:lnTo>
                    <a:pt x="553" y="925"/>
                  </a:lnTo>
                  <a:lnTo>
                    <a:pt x="484" y="773"/>
                  </a:lnTo>
                  <a:lnTo>
                    <a:pt x="429" y="607"/>
                  </a:lnTo>
                  <a:lnTo>
                    <a:pt x="373" y="414"/>
                  </a:lnTo>
                  <a:lnTo>
                    <a:pt x="346" y="22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41" name="Google Shape;341;p40"/>
          <p:cNvSpPr/>
          <p:nvPr/>
        </p:nvSpPr>
        <p:spPr>
          <a:xfrm>
            <a:off x="1826878" y="2871500"/>
            <a:ext cx="1085849" cy="1205903"/>
          </a:xfrm>
          <a:custGeom>
            <a:rect b="b" l="l" r="r" t="t"/>
            <a:pathLst>
              <a:path extrusionOk="0" h="8317" w="7489">
                <a:moveTo>
                  <a:pt x="3379" y="1421"/>
                </a:moveTo>
                <a:lnTo>
                  <a:pt x="3476" y="1449"/>
                </a:lnTo>
                <a:lnTo>
                  <a:pt x="3572" y="1490"/>
                </a:lnTo>
                <a:lnTo>
                  <a:pt x="3655" y="1559"/>
                </a:lnTo>
                <a:lnTo>
                  <a:pt x="3738" y="1628"/>
                </a:lnTo>
                <a:lnTo>
                  <a:pt x="3793" y="1711"/>
                </a:lnTo>
                <a:lnTo>
                  <a:pt x="3834" y="1807"/>
                </a:lnTo>
                <a:lnTo>
                  <a:pt x="3848" y="1876"/>
                </a:lnTo>
                <a:lnTo>
                  <a:pt x="3848" y="1959"/>
                </a:lnTo>
                <a:lnTo>
                  <a:pt x="3834" y="2028"/>
                </a:lnTo>
                <a:lnTo>
                  <a:pt x="3807" y="2097"/>
                </a:lnTo>
                <a:lnTo>
                  <a:pt x="3738" y="2138"/>
                </a:lnTo>
                <a:lnTo>
                  <a:pt x="3669" y="2166"/>
                </a:lnTo>
                <a:lnTo>
                  <a:pt x="3586" y="2166"/>
                </a:lnTo>
                <a:lnTo>
                  <a:pt x="3503" y="2152"/>
                </a:lnTo>
                <a:lnTo>
                  <a:pt x="3448" y="2110"/>
                </a:lnTo>
                <a:lnTo>
                  <a:pt x="3379" y="2069"/>
                </a:lnTo>
                <a:lnTo>
                  <a:pt x="3324" y="2014"/>
                </a:lnTo>
                <a:lnTo>
                  <a:pt x="3283" y="1959"/>
                </a:lnTo>
                <a:lnTo>
                  <a:pt x="3186" y="1821"/>
                </a:lnTo>
                <a:lnTo>
                  <a:pt x="3158" y="1752"/>
                </a:lnTo>
                <a:lnTo>
                  <a:pt x="3145" y="1683"/>
                </a:lnTo>
                <a:lnTo>
                  <a:pt x="3145" y="1628"/>
                </a:lnTo>
                <a:lnTo>
                  <a:pt x="3145" y="1573"/>
                </a:lnTo>
                <a:lnTo>
                  <a:pt x="3131" y="1545"/>
                </a:lnTo>
                <a:lnTo>
                  <a:pt x="3131" y="1504"/>
                </a:lnTo>
                <a:lnTo>
                  <a:pt x="3145" y="1476"/>
                </a:lnTo>
                <a:lnTo>
                  <a:pt x="3172" y="1449"/>
                </a:lnTo>
                <a:lnTo>
                  <a:pt x="3269" y="1421"/>
                </a:lnTo>
                <a:close/>
                <a:moveTo>
                  <a:pt x="2565" y="1517"/>
                </a:moveTo>
                <a:lnTo>
                  <a:pt x="2579" y="1531"/>
                </a:lnTo>
                <a:lnTo>
                  <a:pt x="2621" y="1559"/>
                </a:lnTo>
                <a:lnTo>
                  <a:pt x="2662" y="1600"/>
                </a:lnTo>
                <a:lnTo>
                  <a:pt x="2690" y="1655"/>
                </a:lnTo>
                <a:lnTo>
                  <a:pt x="2690" y="1724"/>
                </a:lnTo>
                <a:lnTo>
                  <a:pt x="2690" y="1780"/>
                </a:lnTo>
                <a:lnTo>
                  <a:pt x="2676" y="1848"/>
                </a:lnTo>
                <a:lnTo>
                  <a:pt x="2621" y="1986"/>
                </a:lnTo>
                <a:lnTo>
                  <a:pt x="2552" y="2110"/>
                </a:lnTo>
                <a:lnTo>
                  <a:pt x="2497" y="2179"/>
                </a:lnTo>
                <a:lnTo>
                  <a:pt x="2441" y="2221"/>
                </a:lnTo>
                <a:lnTo>
                  <a:pt x="2386" y="2276"/>
                </a:lnTo>
                <a:lnTo>
                  <a:pt x="2317" y="2304"/>
                </a:lnTo>
                <a:lnTo>
                  <a:pt x="2248" y="2331"/>
                </a:lnTo>
                <a:lnTo>
                  <a:pt x="2179" y="2331"/>
                </a:lnTo>
                <a:lnTo>
                  <a:pt x="2110" y="2304"/>
                </a:lnTo>
                <a:lnTo>
                  <a:pt x="2055" y="2262"/>
                </a:lnTo>
                <a:lnTo>
                  <a:pt x="2000" y="2207"/>
                </a:lnTo>
                <a:lnTo>
                  <a:pt x="1972" y="2152"/>
                </a:lnTo>
                <a:lnTo>
                  <a:pt x="1959" y="2069"/>
                </a:lnTo>
                <a:lnTo>
                  <a:pt x="1972" y="2000"/>
                </a:lnTo>
                <a:lnTo>
                  <a:pt x="2028" y="1904"/>
                </a:lnTo>
                <a:lnTo>
                  <a:pt x="2083" y="1821"/>
                </a:lnTo>
                <a:lnTo>
                  <a:pt x="2152" y="1738"/>
                </a:lnTo>
                <a:lnTo>
                  <a:pt x="2234" y="1669"/>
                </a:lnTo>
                <a:lnTo>
                  <a:pt x="2386" y="1573"/>
                </a:lnTo>
                <a:lnTo>
                  <a:pt x="2400" y="1545"/>
                </a:lnTo>
                <a:lnTo>
                  <a:pt x="2428" y="1531"/>
                </a:lnTo>
                <a:lnTo>
                  <a:pt x="2469" y="1517"/>
                </a:lnTo>
                <a:close/>
                <a:moveTo>
                  <a:pt x="3131" y="2359"/>
                </a:moveTo>
                <a:lnTo>
                  <a:pt x="3269" y="2386"/>
                </a:lnTo>
                <a:lnTo>
                  <a:pt x="3393" y="2441"/>
                </a:lnTo>
                <a:lnTo>
                  <a:pt x="3489" y="2510"/>
                </a:lnTo>
                <a:lnTo>
                  <a:pt x="3545" y="2566"/>
                </a:lnTo>
                <a:lnTo>
                  <a:pt x="3572" y="2621"/>
                </a:lnTo>
                <a:lnTo>
                  <a:pt x="3614" y="2676"/>
                </a:lnTo>
                <a:lnTo>
                  <a:pt x="3627" y="2731"/>
                </a:lnTo>
                <a:lnTo>
                  <a:pt x="3641" y="2800"/>
                </a:lnTo>
                <a:lnTo>
                  <a:pt x="3641" y="2869"/>
                </a:lnTo>
                <a:lnTo>
                  <a:pt x="3627" y="2938"/>
                </a:lnTo>
                <a:lnTo>
                  <a:pt x="3600" y="2979"/>
                </a:lnTo>
                <a:lnTo>
                  <a:pt x="3558" y="3034"/>
                </a:lnTo>
                <a:lnTo>
                  <a:pt x="3503" y="3062"/>
                </a:lnTo>
                <a:lnTo>
                  <a:pt x="3448" y="3090"/>
                </a:lnTo>
                <a:lnTo>
                  <a:pt x="3379" y="3103"/>
                </a:lnTo>
                <a:lnTo>
                  <a:pt x="3324" y="3103"/>
                </a:lnTo>
                <a:lnTo>
                  <a:pt x="3255" y="3090"/>
                </a:lnTo>
                <a:lnTo>
                  <a:pt x="3186" y="3048"/>
                </a:lnTo>
                <a:lnTo>
                  <a:pt x="3117" y="3021"/>
                </a:lnTo>
                <a:lnTo>
                  <a:pt x="3090" y="3021"/>
                </a:lnTo>
                <a:lnTo>
                  <a:pt x="3062" y="3034"/>
                </a:lnTo>
                <a:lnTo>
                  <a:pt x="3034" y="3062"/>
                </a:lnTo>
                <a:lnTo>
                  <a:pt x="3007" y="3103"/>
                </a:lnTo>
                <a:lnTo>
                  <a:pt x="2952" y="3241"/>
                </a:lnTo>
                <a:lnTo>
                  <a:pt x="2910" y="3310"/>
                </a:lnTo>
                <a:lnTo>
                  <a:pt x="2855" y="3352"/>
                </a:lnTo>
                <a:lnTo>
                  <a:pt x="2800" y="3393"/>
                </a:lnTo>
                <a:lnTo>
                  <a:pt x="2745" y="3407"/>
                </a:lnTo>
                <a:lnTo>
                  <a:pt x="2703" y="3407"/>
                </a:lnTo>
                <a:lnTo>
                  <a:pt x="2648" y="3393"/>
                </a:lnTo>
                <a:lnTo>
                  <a:pt x="2621" y="3379"/>
                </a:lnTo>
                <a:lnTo>
                  <a:pt x="2579" y="3338"/>
                </a:lnTo>
                <a:lnTo>
                  <a:pt x="2524" y="3255"/>
                </a:lnTo>
                <a:lnTo>
                  <a:pt x="2497" y="3145"/>
                </a:lnTo>
                <a:lnTo>
                  <a:pt x="2469" y="3034"/>
                </a:lnTo>
                <a:lnTo>
                  <a:pt x="2455" y="2924"/>
                </a:lnTo>
                <a:lnTo>
                  <a:pt x="2469" y="2841"/>
                </a:lnTo>
                <a:lnTo>
                  <a:pt x="2483" y="2731"/>
                </a:lnTo>
                <a:lnTo>
                  <a:pt x="2524" y="2635"/>
                </a:lnTo>
                <a:lnTo>
                  <a:pt x="2579" y="2538"/>
                </a:lnTo>
                <a:lnTo>
                  <a:pt x="2648" y="2455"/>
                </a:lnTo>
                <a:lnTo>
                  <a:pt x="2690" y="2428"/>
                </a:lnTo>
                <a:lnTo>
                  <a:pt x="2759" y="2414"/>
                </a:lnTo>
                <a:lnTo>
                  <a:pt x="2814" y="2400"/>
                </a:lnTo>
                <a:lnTo>
                  <a:pt x="2883" y="2414"/>
                </a:lnTo>
                <a:lnTo>
                  <a:pt x="2938" y="2386"/>
                </a:lnTo>
                <a:lnTo>
                  <a:pt x="2993" y="2373"/>
                </a:lnTo>
                <a:lnTo>
                  <a:pt x="3062" y="2359"/>
                </a:lnTo>
                <a:close/>
                <a:moveTo>
                  <a:pt x="3062" y="0"/>
                </a:moveTo>
                <a:lnTo>
                  <a:pt x="2910" y="14"/>
                </a:lnTo>
                <a:lnTo>
                  <a:pt x="2759" y="42"/>
                </a:lnTo>
                <a:lnTo>
                  <a:pt x="2717" y="69"/>
                </a:lnTo>
                <a:lnTo>
                  <a:pt x="2703" y="97"/>
                </a:lnTo>
                <a:lnTo>
                  <a:pt x="2552" y="138"/>
                </a:lnTo>
                <a:lnTo>
                  <a:pt x="2428" y="207"/>
                </a:lnTo>
                <a:lnTo>
                  <a:pt x="2303" y="290"/>
                </a:lnTo>
                <a:lnTo>
                  <a:pt x="2207" y="387"/>
                </a:lnTo>
                <a:lnTo>
                  <a:pt x="2097" y="511"/>
                </a:lnTo>
                <a:lnTo>
                  <a:pt x="2000" y="621"/>
                </a:lnTo>
                <a:lnTo>
                  <a:pt x="1917" y="759"/>
                </a:lnTo>
                <a:lnTo>
                  <a:pt x="1848" y="897"/>
                </a:lnTo>
                <a:lnTo>
                  <a:pt x="1779" y="1049"/>
                </a:lnTo>
                <a:lnTo>
                  <a:pt x="1710" y="1214"/>
                </a:lnTo>
                <a:lnTo>
                  <a:pt x="1614" y="1545"/>
                </a:lnTo>
                <a:lnTo>
                  <a:pt x="1531" y="1904"/>
                </a:lnTo>
                <a:lnTo>
                  <a:pt x="1476" y="2262"/>
                </a:lnTo>
                <a:lnTo>
                  <a:pt x="1476" y="2359"/>
                </a:lnTo>
                <a:lnTo>
                  <a:pt x="1462" y="2441"/>
                </a:lnTo>
                <a:lnTo>
                  <a:pt x="1435" y="2497"/>
                </a:lnTo>
                <a:lnTo>
                  <a:pt x="1407" y="2538"/>
                </a:lnTo>
                <a:lnTo>
                  <a:pt x="1379" y="2566"/>
                </a:lnTo>
                <a:lnTo>
                  <a:pt x="1324" y="2579"/>
                </a:lnTo>
                <a:lnTo>
                  <a:pt x="1283" y="2579"/>
                </a:lnTo>
                <a:lnTo>
                  <a:pt x="1228" y="2566"/>
                </a:lnTo>
                <a:lnTo>
                  <a:pt x="1117" y="2524"/>
                </a:lnTo>
                <a:lnTo>
                  <a:pt x="993" y="2455"/>
                </a:lnTo>
                <a:lnTo>
                  <a:pt x="883" y="2400"/>
                </a:lnTo>
                <a:lnTo>
                  <a:pt x="773" y="2345"/>
                </a:lnTo>
                <a:lnTo>
                  <a:pt x="538" y="2248"/>
                </a:lnTo>
                <a:lnTo>
                  <a:pt x="414" y="2207"/>
                </a:lnTo>
                <a:lnTo>
                  <a:pt x="290" y="2207"/>
                </a:lnTo>
                <a:lnTo>
                  <a:pt x="221" y="2235"/>
                </a:lnTo>
                <a:lnTo>
                  <a:pt x="166" y="2248"/>
                </a:lnTo>
                <a:lnTo>
                  <a:pt x="111" y="2290"/>
                </a:lnTo>
                <a:lnTo>
                  <a:pt x="83" y="2331"/>
                </a:lnTo>
                <a:lnTo>
                  <a:pt x="56" y="2373"/>
                </a:lnTo>
                <a:lnTo>
                  <a:pt x="28" y="2428"/>
                </a:lnTo>
                <a:lnTo>
                  <a:pt x="0" y="2538"/>
                </a:lnTo>
                <a:lnTo>
                  <a:pt x="0" y="2662"/>
                </a:lnTo>
                <a:lnTo>
                  <a:pt x="14" y="2786"/>
                </a:lnTo>
                <a:lnTo>
                  <a:pt x="69" y="3021"/>
                </a:lnTo>
                <a:lnTo>
                  <a:pt x="124" y="3200"/>
                </a:lnTo>
                <a:lnTo>
                  <a:pt x="221" y="3365"/>
                </a:lnTo>
                <a:lnTo>
                  <a:pt x="318" y="3531"/>
                </a:lnTo>
                <a:lnTo>
                  <a:pt x="428" y="3683"/>
                </a:lnTo>
                <a:lnTo>
                  <a:pt x="552" y="3834"/>
                </a:lnTo>
                <a:lnTo>
                  <a:pt x="690" y="3972"/>
                </a:lnTo>
                <a:lnTo>
                  <a:pt x="828" y="4096"/>
                </a:lnTo>
                <a:lnTo>
                  <a:pt x="966" y="4221"/>
                </a:lnTo>
                <a:lnTo>
                  <a:pt x="1104" y="4317"/>
                </a:lnTo>
                <a:lnTo>
                  <a:pt x="1255" y="4427"/>
                </a:lnTo>
                <a:lnTo>
                  <a:pt x="1421" y="4524"/>
                </a:lnTo>
                <a:lnTo>
                  <a:pt x="1586" y="4607"/>
                </a:lnTo>
                <a:lnTo>
                  <a:pt x="1655" y="4896"/>
                </a:lnTo>
                <a:lnTo>
                  <a:pt x="1752" y="5200"/>
                </a:lnTo>
                <a:lnTo>
                  <a:pt x="1848" y="5489"/>
                </a:lnTo>
                <a:lnTo>
                  <a:pt x="1959" y="5779"/>
                </a:lnTo>
                <a:lnTo>
                  <a:pt x="2069" y="6069"/>
                </a:lnTo>
                <a:lnTo>
                  <a:pt x="2193" y="6358"/>
                </a:lnTo>
                <a:lnTo>
                  <a:pt x="2331" y="6634"/>
                </a:lnTo>
                <a:lnTo>
                  <a:pt x="2469" y="6896"/>
                </a:lnTo>
                <a:lnTo>
                  <a:pt x="2703" y="7351"/>
                </a:lnTo>
                <a:lnTo>
                  <a:pt x="2841" y="7586"/>
                </a:lnTo>
                <a:lnTo>
                  <a:pt x="2993" y="7820"/>
                </a:lnTo>
                <a:lnTo>
                  <a:pt x="3076" y="7916"/>
                </a:lnTo>
                <a:lnTo>
                  <a:pt x="3172" y="8013"/>
                </a:lnTo>
                <a:lnTo>
                  <a:pt x="3269" y="8096"/>
                </a:lnTo>
                <a:lnTo>
                  <a:pt x="3365" y="8165"/>
                </a:lnTo>
                <a:lnTo>
                  <a:pt x="3476" y="8234"/>
                </a:lnTo>
                <a:lnTo>
                  <a:pt x="3600" y="8275"/>
                </a:lnTo>
                <a:lnTo>
                  <a:pt x="3724" y="8303"/>
                </a:lnTo>
                <a:lnTo>
                  <a:pt x="3848" y="8316"/>
                </a:lnTo>
                <a:lnTo>
                  <a:pt x="3903" y="8303"/>
                </a:lnTo>
                <a:lnTo>
                  <a:pt x="3945" y="8275"/>
                </a:lnTo>
                <a:lnTo>
                  <a:pt x="3986" y="8234"/>
                </a:lnTo>
                <a:lnTo>
                  <a:pt x="3986" y="8179"/>
                </a:lnTo>
                <a:lnTo>
                  <a:pt x="4000" y="8054"/>
                </a:lnTo>
                <a:lnTo>
                  <a:pt x="4027" y="7903"/>
                </a:lnTo>
                <a:lnTo>
                  <a:pt x="4069" y="7737"/>
                </a:lnTo>
                <a:lnTo>
                  <a:pt x="4138" y="7586"/>
                </a:lnTo>
                <a:lnTo>
                  <a:pt x="4179" y="7517"/>
                </a:lnTo>
                <a:lnTo>
                  <a:pt x="4220" y="7461"/>
                </a:lnTo>
                <a:lnTo>
                  <a:pt x="4262" y="7406"/>
                </a:lnTo>
                <a:lnTo>
                  <a:pt x="4317" y="7365"/>
                </a:lnTo>
                <a:lnTo>
                  <a:pt x="4372" y="7337"/>
                </a:lnTo>
                <a:lnTo>
                  <a:pt x="4427" y="7337"/>
                </a:lnTo>
                <a:lnTo>
                  <a:pt x="4482" y="7351"/>
                </a:lnTo>
                <a:lnTo>
                  <a:pt x="4551" y="7379"/>
                </a:lnTo>
                <a:lnTo>
                  <a:pt x="4731" y="7489"/>
                </a:lnTo>
                <a:lnTo>
                  <a:pt x="4813" y="7530"/>
                </a:lnTo>
                <a:lnTo>
                  <a:pt x="4896" y="7558"/>
                </a:lnTo>
                <a:lnTo>
                  <a:pt x="4979" y="7572"/>
                </a:lnTo>
                <a:lnTo>
                  <a:pt x="5062" y="7572"/>
                </a:lnTo>
                <a:lnTo>
                  <a:pt x="5158" y="7558"/>
                </a:lnTo>
                <a:lnTo>
                  <a:pt x="5255" y="7517"/>
                </a:lnTo>
                <a:lnTo>
                  <a:pt x="5337" y="7461"/>
                </a:lnTo>
                <a:lnTo>
                  <a:pt x="5406" y="7392"/>
                </a:lnTo>
                <a:lnTo>
                  <a:pt x="5462" y="7323"/>
                </a:lnTo>
                <a:lnTo>
                  <a:pt x="5503" y="7255"/>
                </a:lnTo>
                <a:lnTo>
                  <a:pt x="5531" y="7158"/>
                </a:lnTo>
                <a:lnTo>
                  <a:pt x="5558" y="7075"/>
                </a:lnTo>
                <a:lnTo>
                  <a:pt x="5572" y="6896"/>
                </a:lnTo>
                <a:lnTo>
                  <a:pt x="5572" y="6703"/>
                </a:lnTo>
                <a:lnTo>
                  <a:pt x="5586" y="6675"/>
                </a:lnTo>
                <a:lnTo>
                  <a:pt x="5599" y="6634"/>
                </a:lnTo>
                <a:lnTo>
                  <a:pt x="5668" y="6537"/>
                </a:lnTo>
                <a:lnTo>
                  <a:pt x="5710" y="6510"/>
                </a:lnTo>
                <a:lnTo>
                  <a:pt x="5751" y="6482"/>
                </a:lnTo>
                <a:lnTo>
                  <a:pt x="5793" y="6482"/>
                </a:lnTo>
                <a:lnTo>
                  <a:pt x="5834" y="6510"/>
                </a:lnTo>
                <a:lnTo>
                  <a:pt x="5972" y="6648"/>
                </a:lnTo>
                <a:lnTo>
                  <a:pt x="6055" y="6703"/>
                </a:lnTo>
                <a:lnTo>
                  <a:pt x="6151" y="6758"/>
                </a:lnTo>
                <a:lnTo>
                  <a:pt x="6234" y="6772"/>
                </a:lnTo>
                <a:lnTo>
                  <a:pt x="6317" y="6758"/>
                </a:lnTo>
                <a:lnTo>
                  <a:pt x="6399" y="6730"/>
                </a:lnTo>
                <a:lnTo>
                  <a:pt x="6468" y="6689"/>
                </a:lnTo>
                <a:lnTo>
                  <a:pt x="6537" y="6620"/>
                </a:lnTo>
                <a:lnTo>
                  <a:pt x="6592" y="6551"/>
                </a:lnTo>
                <a:lnTo>
                  <a:pt x="6634" y="6482"/>
                </a:lnTo>
                <a:lnTo>
                  <a:pt x="6675" y="6413"/>
                </a:lnTo>
                <a:lnTo>
                  <a:pt x="6758" y="6234"/>
                </a:lnTo>
                <a:lnTo>
                  <a:pt x="6799" y="6151"/>
                </a:lnTo>
                <a:lnTo>
                  <a:pt x="6827" y="6041"/>
                </a:lnTo>
                <a:lnTo>
                  <a:pt x="6854" y="5944"/>
                </a:lnTo>
                <a:lnTo>
                  <a:pt x="6882" y="5889"/>
                </a:lnTo>
                <a:lnTo>
                  <a:pt x="6937" y="5848"/>
                </a:lnTo>
                <a:lnTo>
                  <a:pt x="7006" y="5834"/>
                </a:lnTo>
                <a:lnTo>
                  <a:pt x="7144" y="5820"/>
                </a:lnTo>
                <a:lnTo>
                  <a:pt x="7213" y="5806"/>
                </a:lnTo>
                <a:lnTo>
                  <a:pt x="7282" y="5779"/>
                </a:lnTo>
                <a:lnTo>
                  <a:pt x="7379" y="5696"/>
                </a:lnTo>
                <a:lnTo>
                  <a:pt x="7434" y="5600"/>
                </a:lnTo>
                <a:lnTo>
                  <a:pt x="7475" y="5517"/>
                </a:lnTo>
                <a:lnTo>
                  <a:pt x="7489" y="5434"/>
                </a:lnTo>
                <a:lnTo>
                  <a:pt x="7489" y="5338"/>
                </a:lnTo>
                <a:lnTo>
                  <a:pt x="7461" y="5255"/>
                </a:lnTo>
                <a:lnTo>
                  <a:pt x="7406" y="5172"/>
                </a:lnTo>
                <a:lnTo>
                  <a:pt x="7351" y="5103"/>
                </a:lnTo>
                <a:lnTo>
                  <a:pt x="7282" y="5020"/>
                </a:lnTo>
                <a:lnTo>
                  <a:pt x="7199" y="4951"/>
                </a:lnTo>
                <a:lnTo>
                  <a:pt x="7034" y="4814"/>
                </a:lnTo>
                <a:lnTo>
                  <a:pt x="6868" y="4703"/>
                </a:lnTo>
                <a:lnTo>
                  <a:pt x="6717" y="4607"/>
                </a:lnTo>
                <a:lnTo>
                  <a:pt x="6455" y="4441"/>
                </a:lnTo>
                <a:lnTo>
                  <a:pt x="6206" y="4262"/>
                </a:lnTo>
                <a:lnTo>
                  <a:pt x="5710" y="3890"/>
                </a:lnTo>
                <a:lnTo>
                  <a:pt x="5448" y="3696"/>
                </a:lnTo>
                <a:lnTo>
                  <a:pt x="5186" y="3476"/>
                </a:lnTo>
                <a:lnTo>
                  <a:pt x="5337" y="3255"/>
                </a:lnTo>
                <a:lnTo>
                  <a:pt x="5462" y="3021"/>
                </a:lnTo>
                <a:lnTo>
                  <a:pt x="5558" y="2772"/>
                </a:lnTo>
                <a:lnTo>
                  <a:pt x="5641" y="2510"/>
                </a:lnTo>
                <a:lnTo>
                  <a:pt x="5696" y="2248"/>
                </a:lnTo>
                <a:lnTo>
                  <a:pt x="5710" y="1986"/>
                </a:lnTo>
                <a:lnTo>
                  <a:pt x="5710" y="1724"/>
                </a:lnTo>
                <a:lnTo>
                  <a:pt x="5682" y="1600"/>
                </a:lnTo>
                <a:lnTo>
                  <a:pt x="5668" y="1490"/>
                </a:lnTo>
                <a:lnTo>
                  <a:pt x="5627" y="1380"/>
                </a:lnTo>
                <a:lnTo>
                  <a:pt x="5586" y="1297"/>
                </a:lnTo>
                <a:lnTo>
                  <a:pt x="5517" y="1228"/>
                </a:lnTo>
                <a:lnTo>
                  <a:pt x="5448" y="1186"/>
                </a:lnTo>
                <a:lnTo>
                  <a:pt x="5365" y="1159"/>
                </a:lnTo>
                <a:lnTo>
                  <a:pt x="5269" y="1173"/>
                </a:lnTo>
                <a:lnTo>
                  <a:pt x="5186" y="1186"/>
                </a:lnTo>
                <a:lnTo>
                  <a:pt x="5089" y="1242"/>
                </a:lnTo>
                <a:lnTo>
                  <a:pt x="5034" y="1283"/>
                </a:lnTo>
                <a:lnTo>
                  <a:pt x="5006" y="1338"/>
                </a:lnTo>
                <a:lnTo>
                  <a:pt x="4951" y="1476"/>
                </a:lnTo>
                <a:lnTo>
                  <a:pt x="4896" y="1614"/>
                </a:lnTo>
                <a:lnTo>
                  <a:pt x="4869" y="1669"/>
                </a:lnTo>
                <a:lnTo>
                  <a:pt x="4827" y="1724"/>
                </a:lnTo>
                <a:lnTo>
                  <a:pt x="4758" y="1807"/>
                </a:lnTo>
                <a:lnTo>
                  <a:pt x="4717" y="1876"/>
                </a:lnTo>
                <a:lnTo>
                  <a:pt x="4662" y="1917"/>
                </a:lnTo>
                <a:lnTo>
                  <a:pt x="4620" y="1945"/>
                </a:lnTo>
                <a:lnTo>
                  <a:pt x="4593" y="1959"/>
                </a:lnTo>
                <a:lnTo>
                  <a:pt x="4565" y="1945"/>
                </a:lnTo>
                <a:lnTo>
                  <a:pt x="4538" y="1931"/>
                </a:lnTo>
                <a:lnTo>
                  <a:pt x="4510" y="1904"/>
                </a:lnTo>
                <a:lnTo>
                  <a:pt x="4455" y="1821"/>
                </a:lnTo>
                <a:lnTo>
                  <a:pt x="4441" y="1821"/>
                </a:lnTo>
                <a:lnTo>
                  <a:pt x="4372" y="1490"/>
                </a:lnTo>
                <a:lnTo>
                  <a:pt x="4345" y="1338"/>
                </a:lnTo>
                <a:lnTo>
                  <a:pt x="4289" y="1186"/>
                </a:lnTo>
                <a:lnTo>
                  <a:pt x="4234" y="1049"/>
                </a:lnTo>
                <a:lnTo>
                  <a:pt x="4165" y="897"/>
                </a:lnTo>
                <a:lnTo>
                  <a:pt x="4096" y="759"/>
                </a:lnTo>
                <a:lnTo>
                  <a:pt x="4000" y="621"/>
                </a:lnTo>
                <a:lnTo>
                  <a:pt x="3917" y="497"/>
                </a:lnTo>
                <a:lnTo>
                  <a:pt x="3807" y="373"/>
                </a:lnTo>
                <a:lnTo>
                  <a:pt x="3710" y="263"/>
                </a:lnTo>
                <a:lnTo>
                  <a:pt x="3586" y="180"/>
                </a:lnTo>
                <a:lnTo>
                  <a:pt x="3462" y="97"/>
                </a:lnTo>
                <a:lnTo>
                  <a:pt x="3338" y="42"/>
                </a:lnTo>
                <a:lnTo>
                  <a:pt x="3200" y="14"/>
                </a:lnTo>
                <a:lnTo>
                  <a:pt x="30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42" name="Google Shape;342;p40"/>
          <p:cNvGrpSpPr/>
          <p:nvPr/>
        </p:nvGrpSpPr>
        <p:grpSpPr>
          <a:xfrm>
            <a:off x="1682940" y="1066096"/>
            <a:ext cx="1373804" cy="1573749"/>
            <a:chOff x="2114725" y="2426875"/>
            <a:chExt cx="236875" cy="271350"/>
          </a:xfrm>
        </p:grpSpPr>
        <p:sp>
          <p:nvSpPr>
            <p:cNvPr id="343" name="Google Shape;343;p40"/>
            <p:cNvSpPr/>
            <p:nvPr/>
          </p:nvSpPr>
          <p:spPr>
            <a:xfrm>
              <a:off x="2114725" y="2482375"/>
              <a:ext cx="188625" cy="125875"/>
            </a:xfrm>
            <a:custGeom>
              <a:rect b="b" l="l" r="r" t="t"/>
              <a:pathLst>
                <a:path extrusionOk="0" h="5035" w="7545">
                  <a:moveTo>
                    <a:pt x="3200" y="1352"/>
                  </a:moveTo>
                  <a:lnTo>
                    <a:pt x="3269" y="1366"/>
                  </a:lnTo>
                  <a:lnTo>
                    <a:pt x="3324" y="1393"/>
                  </a:lnTo>
                  <a:lnTo>
                    <a:pt x="3407" y="1448"/>
                  </a:lnTo>
                  <a:lnTo>
                    <a:pt x="3462" y="1517"/>
                  </a:lnTo>
                  <a:lnTo>
                    <a:pt x="3503" y="1586"/>
                  </a:lnTo>
                  <a:lnTo>
                    <a:pt x="3517" y="1655"/>
                  </a:lnTo>
                  <a:lnTo>
                    <a:pt x="3531" y="1724"/>
                  </a:lnTo>
                  <a:lnTo>
                    <a:pt x="3448" y="1724"/>
                  </a:lnTo>
                  <a:lnTo>
                    <a:pt x="3379" y="1711"/>
                  </a:lnTo>
                  <a:lnTo>
                    <a:pt x="3310" y="1697"/>
                  </a:lnTo>
                  <a:lnTo>
                    <a:pt x="3255" y="1669"/>
                  </a:lnTo>
                  <a:lnTo>
                    <a:pt x="3172" y="1614"/>
                  </a:lnTo>
                  <a:lnTo>
                    <a:pt x="3104" y="1545"/>
                  </a:lnTo>
                  <a:lnTo>
                    <a:pt x="3076" y="1476"/>
                  </a:lnTo>
                  <a:lnTo>
                    <a:pt x="3062" y="1407"/>
                  </a:lnTo>
                  <a:lnTo>
                    <a:pt x="3048" y="1352"/>
                  </a:lnTo>
                  <a:close/>
                  <a:moveTo>
                    <a:pt x="4565" y="1352"/>
                  </a:moveTo>
                  <a:lnTo>
                    <a:pt x="4552" y="1407"/>
                  </a:lnTo>
                  <a:lnTo>
                    <a:pt x="4538" y="1476"/>
                  </a:lnTo>
                  <a:lnTo>
                    <a:pt x="4496" y="1545"/>
                  </a:lnTo>
                  <a:lnTo>
                    <a:pt x="4441" y="1614"/>
                  </a:lnTo>
                  <a:lnTo>
                    <a:pt x="4359" y="1669"/>
                  </a:lnTo>
                  <a:lnTo>
                    <a:pt x="4303" y="1697"/>
                  </a:lnTo>
                  <a:lnTo>
                    <a:pt x="4234" y="1711"/>
                  </a:lnTo>
                  <a:lnTo>
                    <a:pt x="4165" y="1724"/>
                  </a:lnTo>
                  <a:lnTo>
                    <a:pt x="4083" y="1724"/>
                  </a:lnTo>
                  <a:lnTo>
                    <a:pt x="4096" y="1655"/>
                  </a:lnTo>
                  <a:lnTo>
                    <a:pt x="4110" y="1586"/>
                  </a:lnTo>
                  <a:lnTo>
                    <a:pt x="4152" y="1517"/>
                  </a:lnTo>
                  <a:lnTo>
                    <a:pt x="4207" y="1448"/>
                  </a:lnTo>
                  <a:lnTo>
                    <a:pt x="4290" y="1393"/>
                  </a:lnTo>
                  <a:lnTo>
                    <a:pt x="4345" y="1366"/>
                  </a:lnTo>
                  <a:lnTo>
                    <a:pt x="4414" y="1352"/>
                  </a:lnTo>
                  <a:close/>
                  <a:moveTo>
                    <a:pt x="2745" y="0"/>
                  </a:moveTo>
                  <a:lnTo>
                    <a:pt x="2717" y="14"/>
                  </a:lnTo>
                  <a:lnTo>
                    <a:pt x="2690" y="42"/>
                  </a:lnTo>
                  <a:lnTo>
                    <a:pt x="2676" y="69"/>
                  </a:lnTo>
                  <a:lnTo>
                    <a:pt x="2662" y="111"/>
                  </a:lnTo>
                  <a:lnTo>
                    <a:pt x="2676" y="276"/>
                  </a:lnTo>
                  <a:lnTo>
                    <a:pt x="2662" y="456"/>
                  </a:lnTo>
                  <a:lnTo>
                    <a:pt x="2648" y="855"/>
                  </a:lnTo>
                  <a:lnTo>
                    <a:pt x="2635" y="1062"/>
                  </a:lnTo>
                  <a:lnTo>
                    <a:pt x="2648" y="1242"/>
                  </a:lnTo>
                  <a:lnTo>
                    <a:pt x="2662" y="1407"/>
                  </a:lnTo>
                  <a:lnTo>
                    <a:pt x="2704" y="1559"/>
                  </a:lnTo>
                  <a:lnTo>
                    <a:pt x="2786" y="1738"/>
                  </a:lnTo>
                  <a:lnTo>
                    <a:pt x="2897" y="1917"/>
                  </a:lnTo>
                  <a:lnTo>
                    <a:pt x="3048" y="2069"/>
                  </a:lnTo>
                  <a:lnTo>
                    <a:pt x="3131" y="2138"/>
                  </a:lnTo>
                  <a:lnTo>
                    <a:pt x="3214" y="2207"/>
                  </a:lnTo>
                  <a:lnTo>
                    <a:pt x="3048" y="2262"/>
                  </a:lnTo>
                  <a:lnTo>
                    <a:pt x="2883" y="2290"/>
                  </a:lnTo>
                  <a:lnTo>
                    <a:pt x="2704" y="2304"/>
                  </a:lnTo>
                  <a:lnTo>
                    <a:pt x="2524" y="2290"/>
                  </a:lnTo>
                  <a:lnTo>
                    <a:pt x="2345" y="2262"/>
                  </a:lnTo>
                  <a:lnTo>
                    <a:pt x="2180" y="2207"/>
                  </a:lnTo>
                  <a:lnTo>
                    <a:pt x="2014" y="2152"/>
                  </a:lnTo>
                  <a:lnTo>
                    <a:pt x="1876" y="2097"/>
                  </a:lnTo>
                  <a:lnTo>
                    <a:pt x="1780" y="2028"/>
                  </a:lnTo>
                  <a:lnTo>
                    <a:pt x="1683" y="1931"/>
                  </a:lnTo>
                  <a:lnTo>
                    <a:pt x="1614" y="1821"/>
                  </a:lnTo>
                  <a:lnTo>
                    <a:pt x="1545" y="1683"/>
                  </a:lnTo>
                  <a:lnTo>
                    <a:pt x="1504" y="1545"/>
                  </a:lnTo>
                  <a:lnTo>
                    <a:pt x="1449" y="1393"/>
                  </a:lnTo>
                  <a:lnTo>
                    <a:pt x="1393" y="1090"/>
                  </a:lnTo>
                  <a:lnTo>
                    <a:pt x="1352" y="800"/>
                  </a:lnTo>
                  <a:lnTo>
                    <a:pt x="1324" y="566"/>
                  </a:lnTo>
                  <a:lnTo>
                    <a:pt x="1297" y="428"/>
                  </a:lnTo>
                  <a:lnTo>
                    <a:pt x="1283" y="387"/>
                  </a:lnTo>
                  <a:lnTo>
                    <a:pt x="1269" y="387"/>
                  </a:lnTo>
                  <a:lnTo>
                    <a:pt x="993" y="718"/>
                  </a:lnTo>
                  <a:lnTo>
                    <a:pt x="718" y="1062"/>
                  </a:lnTo>
                  <a:lnTo>
                    <a:pt x="594" y="1242"/>
                  </a:lnTo>
                  <a:lnTo>
                    <a:pt x="469" y="1421"/>
                  </a:lnTo>
                  <a:lnTo>
                    <a:pt x="373" y="1614"/>
                  </a:lnTo>
                  <a:lnTo>
                    <a:pt x="276" y="1807"/>
                  </a:lnTo>
                  <a:lnTo>
                    <a:pt x="180" y="2083"/>
                  </a:lnTo>
                  <a:lnTo>
                    <a:pt x="111" y="2359"/>
                  </a:lnTo>
                  <a:lnTo>
                    <a:pt x="56" y="2648"/>
                  </a:lnTo>
                  <a:lnTo>
                    <a:pt x="28" y="2924"/>
                  </a:lnTo>
                  <a:lnTo>
                    <a:pt x="1" y="3214"/>
                  </a:lnTo>
                  <a:lnTo>
                    <a:pt x="1" y="3490"/>
                  </a:lnTo>
                  <a:lnTo>
                    <a:pt x="14" y="3779"/>
                  </a:lnTo>
                  <a:lnTo>
                    <a:pt x="28" y="4069"/>
                  </a:lnTo>
                  <a:lnTo>
                    <a:pt x="28" y="4083"/>
                  </a:lnTo>
                  <a:lnTo>
                    <a:pt x="56" y="4069"/>
                  </a:lnTo>
                  <a:lnTo>
                    <a:pt x="97" y="4027"/>
                  </a:lnTo>
                  <a:lnTo>
                    <a:pt x="304" y="3821"/>
                  </a:lnTo>
                  <a:lnTo>
                    <a:pt x="428" y="3710"/>
                  </a:lnTo>
                  <a:lnTo>
                    <a:pt x="580" y="3600"/>
                  </a:lnTo>
                  <a:lnTo>
                    <a:pt x="649" y="3558"/>
                  </a:lnTo>
                  <a:lnTo>
                    <a:pt x="731" y="3531"/>
                  </a:lnTo>
                  <a:lnTo>
                    <a:pt x="814" y="3503"/>
                  </a:lnTo>
                  <a:lnTo>
                    <a:pt x="897" y="3490"/>
                  </a:lnTo>
                  <a:lnTo>
                    <a:pt x="911" y="3572"/>
                  </a:lnTo>
                  <a:lnTo>
                    <a:pt x="938" y="3655"/>
                  </a:lnTo>
                  <a:lnTo>
                    <a:pt x="993" y="3821"/>
                  </a:lnTo>
                  <a:lnTo>
                    <a:pt x="1076" y="3986"/>
                  </a:lnTo>
                  <a:lnTo>
                    <a:pt x="1187" y="4124"/>
                  </a:lnTo>
                  <a:lnTo>
                    <a:pt x="1311" y="4262"/>
                  </a:lnTo>
                  <a:lnTo>
                    <a:pt x="1449" y="4400"/>
                  </a:lnTo>
                  <a:lnTo>
                    <a:pt x="1711" y="4620"/>
                  </a:lnTo>
                  <a:lnTo>
                    <a:pt x="1724" y="4620"/>
                  </a:lnTo>
                  <a:lnTo>
                    <a:pt x="1738" y="4607"/>
                  </a:lnTo>
                  <a:lnTo>
                    <a:pt x="1766" y="4538"/>
                  </a:lnTo>
                  <a:lnTo>
                    <a:pt x="1821" y="4276"/>
                  </a:lnTo>
                  <a:lnTo>
                    <a:pt x="1862" y="4110"/>
                  </a:lnTo>
                  <a:lnTo>
                    <a:pt x="1917" y="3958"/>
                  </a:lnTo>
                  <a:lnTo>
                    <a:pt x="1959" y="3876"/>
                  </a:lnTo>
                  <a:lnTo>
                    <a:pt x="2000" y="3807"/>
                  </a:lnTo>
                  <a:lnTo>
                    <a:pt x="2055" y="3738"/>
                  </a:lnTo>
                  <a:lnTo>
                    <a:pt x="2111" y="3683"/>
                  </a:lnTo>
                  <a:lnTo>
                    <a:pt x="2166" y="3807"/>
                  </a:lnTo>
                  <a:lnTo>
                    <a:pt x="2235" y="3945"/>
                  </a:lnTo>
                  <a:lnTo>
                    <a:pt x="2317" y="4055"/>
                  </a:lnTo>
                  <a:lnTo>
                    <a:pt x="2400" y="4165"/>
                  </a:lnTo>
                  <a:lnTo>
                    <a:pt x="2497" y="4276"/>
                  </a:lnTo>
                  <a:lnTo>
                    <a:pt x="2607" y="4372"/>
                  </a:lnTo>
                  <a:lnTo>
                    <a:pt x="2704" y="4469"/>
                  </a:lnTo>
                  <a:lnTo>
                    <a:pt x="2814" y="4538"/>
                  </a:lnTo>
                  <a:lnTo>
                    <a:pt x="2828" y="4551"/>
                  </a:lnTo>
                  <a:lnTo>
                    <a:pt x="2841" y="4538"/>
                  </a:lnTo>
                  <a:lnTo>
                    <a:pt x="2869" y="4496"/>
                  </a:lnTo>
                  <a:lnTo>
                    <a:pt x="2952" y="4358"/>
                  </a:lnTo>
                  <a:lnTo>
                    <a:pt x="2993" y="4276"/>
                  </a:lnTo>
                  <a:lnTo>
                    <a:pt x="3062" y="4193"/>
                  </a:lnTo>
                  <a:lnTo>
                    <a:pt x="3131" y="4124"/>
                  </a:lnTo>
                  <a:lnTo>
                    <a:pt x="3172" y="4096"/>
                  </a:lnTo>
                  <a:lnTo>
                    <a:pt x="3214" y="4083"/>
                  </a:lnTo>
                  <a:lnTo>
                    <a:pt x="3228" y="4331"/>
                  </a:lnTo>
                  <a:lnTo>
                    <a:pt x="3255" y="4455"/>
                  </a:lnTo>
                  <a:lnTo>
                    <a:pt x="3283" y="4565"/>
                  </a:lnTo>
                  <a:lnTo>
                    <a:pt x="3255" y="4648"/>
                  </a:lnTo>
                  <a:lnTo>
                    <a:pt x="3241" y="4731"/>
                  </a:lnTo>
                  <a:lnTo>
                    <a:pt x="3241" y="4813"/>
                  </a:lnTo>
                  <a:lnTo>
                    <a:pt x="3269" y="4896"/>
                  </a:lnTo>
                  <a:lnTo>
                    <a:pt x="3297" y="4924"/>
                  </a:lnTo>
                  <a:lnTo>
                    <a:pt x="3338" y="4924"/>
                  </a:lnTo>
                  <a:lnTo>
                    <a:pt x="3393" y="4869"/>
                  </a:lnTo>
                  <a:lnTo>
                    <a:pt x="3435" y="4800"/>
                  </a:lnTo>
                  <a:lnTo>
                    <a:pt x="3503" y="4855"/>
                  </a:lnTo>
                  <a:lnTo>
                    <a:pt x="3600" y="4882"/>
                  </a:lnTo>
                  <a:lnTo>
                    <a:pt x="3724" y="4910"/>
                  </a:lnTo>
                  <a:lnTo>
                    <a:pt x="3862" y="4910"/>
                  </a:lnTo>
                  <a:lnTo>
                    <a:pt x="3972" y="4896"/>
                  </a:lnTo>
                  <a:lnTo>
                    <a:pt x="4096" y="4841"/>
                  </a:lnTo>
                  <a:lnTo>
                    <a:pt x="4152" y="4910"/>
                  </a:lnTo>
                  <a:lnTo>
                    <a:pt x="4262" y="5020"/>
                  </a:lnTo>
                  <a:lnTo>
                    <a:pt x="4290" y="5034"/>
                  </a:lnTo>
                  <a:lnTo>
                    <a:pt x="4317" y="5034"/>
                  </a:lnTo>
                  <a:lnTo>
                    <a:pt x="4345" y="5007"/>
                  </a:lnTo>
                  <a:lnTo>
                    <a:pt x="4359" y="4979"/>
                  </a:lnTo>
                  <a:lnTo>
                    <a:pt x="4359" y="4800"/>
                  </a:lnTo>
                  <a:lnTo>
                    <a:pt x="4359" y="4717"/>
                  </a:lnTo>
                  <a:lnTo>
                    <a:pt x="4331" y="4620"/>
                  </a:lnTo>
                  <a:lnTo>
                    <a:pt x="4359" y="4579"/>
                  </a:lnTo>
                  <a:lnTo>
                    <a:pt x="4386" y="4524"/>
                  </a:lnTo>
                  <a:lnTo>
                    <a:pt x="4414" y="4372"/>
                  </a:lnTo>
                  <a:lnTo>
                    <a:pt x="4469" y="4096"/>
                  </a:lnTo>
                  <a:lnTo>
                    <a:pt x="4510" y="4110"/>
                  </a:lnTo>
                  <a:lnTo>
                    <a:pt x="4552" y="4138"/>
                  </a:lnTo>
                  <a:lnTo>
                    <a:pt x="4593" y="4207"/>
                  </a:lnTo>
                  <a:lnTo>
                    <a:pt x="4634" y="4276"/>
                  </a:lnTo>
                  <a:lnTo>
                    <a:pt x="4662" y="4358"/>
                  </a:lnTo>
                  <a:lnTo>
                    <a:pt x="4689" y="4496"/>
                  </a:lnTo>
                  <a:lnTo>
                    <a:pt x="4703" y="4538"/>
                  </a:lnTo>
                  <a:lnTo>
                    <a:pt x="4717" y="4551"/>
                  </a:lnTo>
                  <a:lnTo>
                    <a:pt x="4731" y="4538"/>
                  </a:lnTo>
                  <a:lnTo>
                    <a:pt x="4841" y="4469"/>
                  </a:lnTo>
                  <a:lnTo>
                    <a:pt x="4952" y="4372"/>
                  </a:lnTo>
                  <a:lnTo>
                    <a:pt x="5048" y="4276"/>
                  </a:lnTo>
                  <a:lnTo>
                    <a:pt x="5145" y="4165"/>
                  </a:lnTo>
                  <a:lnTo>
                    <a:pt x="5227" y="4055"/>
                  </a:lnTo>
                  <a:lnTo>
                    <a:pt x="5310" y="3945"/>
                  </a:lnTo>
                  <a:lnTo>
                    <a:pt x="5379" y="3807"/>
                  </a:lnTo>
                  <a:lnTo>
                    <a:pt x="5434" y="3683"/>
                  </a:lnTo>
                  <a:lnTo>
                    <a:pt x="5489" y="3724"/>
                  </a:lnTo>
                  <a:lnTo>
                    <a:pt x="5558" y="3779"/>
                  </a:lnTo>
                  <a:lnTo>
                    <a:pt x="5600" y="3834"/>
                  </a:lnTo>
                  <a:lnTo>
                    <a:pt x="5641" y="3903"/>
                  </a:lnTo>
                  <a:lnTo>
                    <a:pt x="5696" y="4069"/>
                  </a:lnTo>
                  <a:lnTo>
                    <a:pt x="5738" y="4234"/>
                  </a:lnTo>
                  <a:lnTo>
                    <a:pt x="5793" y="4524"/>
                  </a:lnTo>
                  <a:lnTo>
                    <a:pt x="5807" y="4607"/>
                  </a:lnTo>
                  <a:lnTo>
                    <a:pt x="5820" y="4620"/>
                  </a:lnTo>
                  <a:lnTo>
                    <a:pt x="5834" y="4620"/>
                  </a:lnTo>
                  <a:lnTo>
                    <a:pt x="6096" y="4400"/>
                  </a:lnTo>
                  <a:lnTo>
                    <a:pt x="6234" y="4262"/>
                  </a:lnTo>
                  <a:lnTo>
                    <a:pt x="6358" y="4124"/>
                  </a:lnTo>
                  <a:lnTo>
                    <a:pt x="6469" y="3986"/>
                  </a:lnTo>
                  <a:lnTo>
                    <a:pt x="6551" y="3821"/>
                  </a:lnTo>
                  <a:lnTo>
                    <a:pt x="6620" y="3655"/>
                  </a:lnTo>
                  <a:lnTo>
                    <a:pt x="6634" y="3572"/>
                  </a:lnTo>
                  <a:lnTo>
                    <a:pt x="6648" y="3490"/>
                  </a:lnTo>
                  <a:lnTo>
                    <a:pt x="6731" y="3503"/>
                  </a:lnTo>
                  <a:lnTo>
                    <a:pt x="6800" y="3531"/>
                  </a:lnTo>
                  <a:lnTo>
                    <a:pt x="6882" y="3572"/>
                  </a:lnTo>
                  <a:lnTo>
                    <a:pt x="6965" y="3614"/>
                  </a:lnTo>
                  <a:lnTo>
                    <a:pt x="7103" y="3710"/>
                  </a:lnTo>
                  <a:lnTo>
                    <a:pt x="7241" y="3834"/>
                  </a:lnTo>
                  <a:lnTo>
                    <a:pt x="7434" y="4027"/>
                  </a:lnTo>
                  <a:lnTo>
                    <a:pt x="7503" y="4069"/>
                  </a:lnTo>
                  <a:lnTo>
                    <a:pt x="7517" y="4083"/>
                  </a:lnTo>
                  <a:lnTo>
                    <a:pt x="7517" y="4069"/>
                  </a:lnTo>
                  <a:lnTo>
                    <a:pt x="7544" y="3779"/>
                  </a:lnTo>
                  <a:lnTo>
                    <a:pt x="7544" y="3490"/>
                  </a:lnTo>
                  <a:lnTo>
                    <a:pt x="7544" y="3214"/>
                  </a:lnTo>
                  <a:lnTo>
                    <a:pt x="7530" y="2924"/>
                  </a:lnTo>
                  <a:lnTo>
                    <a:pt x="7489" y="2648"/>
                  </a:lnTo>
                  <a:lnTo>
                    <a:pt x="7434" y="2359"/>
                  </a:lnTo>
                  <a:lnTo>
                    <a:pt x="7365" y="2083"/>
                  </a:lnTo>
                  <a:lnTo>
                    <a:pt x="7268" y="1807"/>
                  </a:lnTo>
                  <a:lnTo>
                    <a:pt x="7172" y="1614"/>
                  </a:lnTo>
                  <a:lnTo>
                    <a:pt x="7075" y="1421"/>
                  </a:lnTo>
                  <a:lnTo>
                    <a:pt x="6951" y="1242"/>
                  </a:lnTo>
                  <a:lnTo>
                    <a:pt x="6827" y="1062"/>
                  </a:lnTo>
                  <a:lnTo>
                    <a:pt x="6551" y="718"/>
                  </a:lnTo>
                  <a:lnTo>
                    <a:pt x="6275" y="387"/>
                  </a:lnTo>
                  <a:lnTo>
                    <a:pt x="6262" y="387"/>
                  </a:lnTo>
                  <a:lnTo>
                    <a:pt x="6248" y="428"/>
                  </a:lnTo>
                  <a:lnTo>
                    <a:pt x="6220" y="566"/>
                  </a:lnTo>
                  <a:lnTo>
                    <a:pt x="6193" y="800"/>
                  </a:lnTo>
                  <a:lnTo>
                    <a:pt x="6151" y="1090"/>
                  </a:lnTo>
                  <a:lnTo>
                    <a:pt x="6096" y="1393"/>
                  </a:lnTo>
                  <a:lnTo>
                    <a:pt x="6055" y="1545"/>
                  </a:lnTo>
                  <a:lnTo>
                    <a:pt x="6000" y="1683"/>
                  </a:lnTo>
                  <a:lnTo>
                    <a:pt x="5931" y="1821"/>
                  </a:lnTo>
                  <a:lnTo>
                    <a:pt x="5862" y="1931"/>
                  </a:lnTo>
                  <a:lnTo>
                    <a:pt x="5779" y="2028"/>
                  </a:lnTo>
                  <a:lnTo>
                    <a:pt x="5669" y="2097"/>
                  </a:lnTo>
                  <a:lnTo>
                    <a:pt x="5531" y="2152"/>
                  </a:lnTo>
                  <a:lnTo>
                    <a:pt x="5365" y="2207"/>
                  </a:lnTo>
                  <a:lnTo>
                    <a:pt x="5200" y="2262"/>
                  </a:lnTo>
                  <a:lnTo>
                    <a:pt x="5020" y="2290"/>
                  </a:lnTo>
                  <a:lnTo>
                    <a:pt x="4841" y="2304"/>
                  </a:lnTo>
                  <a:lnTo>
                    <a:pt x="4662" y="2290"/>
                  </a:lnTo>
                  <a:lnTo>
                    <a:pt x="4496" y="2262"/>
                  </a:lnTo>
                  <a:lnTo>
                    <a:pt x="4331" y="2207"/>
                  </a:lnTo>
                  <a:lnTo>
                    <a:pt x="4372" y="2179"/>
                  </a:lnTo>
                  <a:lnTo>
                    <a:pt x="4496" y="2124"/>
                  </a:lnTo>
                  <a:lnTo>
                    <a:pt x="4593" y="2041"/>
                  </a:lnTo>
                  <a:lnTo>
                    <a:pt x="4689" y="1945"/>
                  </a:lnTo>
                  <a:lnTo>
                    <a:pt x="4758" y="1821"/>
                  </a:lnTo>
                  <a:lnTo>
                    <a:pt x="4814" y="1697"/>
                  </a:lnTo>
                  <a:lnTo>
                    <a:pt x="4855" y="1545"/>
                  </a:lnTo>
                  <a:lnTo>
                    <a:pt x="4896" y="1393"/>
                  </a:lnTo>
                  <a:lnTo>
                    <a:pt x="4910" y="1228"/>
                  </a:lnTo>
                  <a:lnTo>
                    <a:pt x="4938" y="911"/>
                  </a:lnTo>
                  <a:lnTo>
                    <a:pt x="4924" y="607"/>
                  </a:lnTo>
                  <a:lnTo>
                    <a:pt x="4924" y="345"/>
                  </a:lnTo>
                  <a:lnTo>
                    <a:pt x="4924" y="166"/>
                  </a:lnTo>
                  <a:lnTo>
                    <a:pt x="4924" y="111"/>
                  </a:lnTo>
                  <a:lnTo>
                    <a:pt x="4896" y="83"/>
                  </a:lnTo>
                  <a:lnTo>
                    <a:pt x="4869" y="56"/>
                  </a:lnTo>
                  <a:lnTo>
                    <a:pt x="4800" y="56"/>
                  </a:lnTo>
                  <a:lnTo>
                    <a:pt x="4758" y="69"/>
                  </a:lnTo>
                  <a:lnTo>
                    <a:pt x="4717" y="97"/>
                  </a:lnTo>
                  <a:lnTo>
                    <a:pt x="4676" y="125"/>
                  </a:lnTo>
                  <a:lnTo>
                    <a:pt x="4579" y="262"/>
                  </a:lnTo>
                  <a:lnTo>
                    <a:pt x="4496" y="400"/>
                  </a:lnTo>
                  <a:lnTo>
                    <a:pt x="4345" y="704"/>
                  </a:lnTo>
                  <a:lnTo>
                    <a:pt x="4248" y="690"/>
                  </a:lnTo>
                  <a:lnTo>
                    <a:pt x="4000" y="635"/>
                  </a:lnTo>
                  <a:lnTo>
                    <a:pt x="3724" y="607"/>
                  </a:lnTo>
                  <a:lnTo>
                    <a:pt x="3462" y="607"/>
                  </a:lnTo>
                  <a:lnTo>
                    <a:pt x="3324" y="621"/>
                  </a:lnTo>
                  <a:lnTo>
                    <a:pt x="3200" y="635"/>
                  </a:lnTo>
                  <a:lnTo>
                    <a:pt x="3131" y="428"/>
                  </a:lnTo>
                  <a:lnTo>
                    <a:pt x="3062" y="304"/>
                  </a:lnTo>
                  <a:lnTo>
                    <a:pt x="2993" y="193"/>
                  </a:lnTo>
                  <a:lnTo>
                    <a:pt x="2869" y="56"/>
                  </a:lnTo>
                  <a:lnTo>
                    <a:pt x="2841" y="28"/>
                  </a:lnTo>
                  <a:lnTo>
                    <a:pt x="2814" y="14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2299175" y="2426875"/>
              <a:ext cx="52425" cy="45175"/>
            </a:xfrm>
            <a:custGeom>
              <a:rect b="b" l="l" r="r" t="t"/>
              <a:pathLst>
                <a:path extrusionOk="0" h="1807" w="2097">
                  <a:moveTo>
                    <a:pt x="1242" y="0"/>
                  </a:moveTo>
                  <a:lnTo>
                    <a:pt x="1256" y="41"/>
                  </a:lnTo>
                  <a:lnTo>
                    <a:pt x="1325" y="179"/>
                  </a:lnTo>
                  <a:lnTo>
                    <a:pt x="1352" y="262"/>
                  </a:lnTo>
                  <a:lnTo>
                    <a:pt x="1366" y="345"/>
                  </a:lnTo>
                  <a:lnTo>
                    <a:pt x="1366" y="428"/>
                  </a:lnTo>
                  <a:lnTo>
                    <a:pt x="1352" y="497"/>
                  </a:lnTo>
                  <a:lnTo>
                    <a:pt x="1297" y="566"/>
                  </a:lnTo>
                  <a:lnTo>
                    <a:pt x="1228" y="634"/>
                  </a:lnTo>
                  <a:lnTo>
                    <a:pt x="1132" y="690"/>
                  </a:lnTo>
                  <a:lnTo>
                    <a:pt x="1049" y="717"/>
                  </a:lnTo>
                  <a:lnTo>
                    <a:pt x="1076" y="676"/>
                  </a:lnTo>
                  <a:lnTo>
                    <a:pt x="1090" y="648"/>
                  </a:lnTo>
                  <a:lnTo>
                    <a:pt x="1090" y="566"/>
                  </a:lnTo>
                  <a:lnTo>
                    <a:pt x="1076" y="483"/>
                  </a:lnTo>
                  <a:lnTo>
                    <a:pt x="1035" y="400"/>
                  </a:lnTo>
                  <a:lnTo>
                    <a:pt x="952" y="248"/>
                  </a:lnTo>
                  <a:lnTo>
                    <a:pt x="883" y="138"/>
                  </a:lnTo>
                  <a:lnTo>
                    <a:pt x="870" y="124"/>
                  </a:lnTo>
                  <a:lnTo>
                    <a:pt x="842" y="124"/>
                  </a:lnTo>
                  <a:lnTo>
                    <a:pt x="828" y="138"/>
                  </a:lnTo>
                  <a:lnTo>
                    <a:pt x="814" y="166"/>
                  </a:lnTo>
                  <a:lnTo>
                    <a:pt x="814" y="262"/>
                  </a:lnTo>
                  <a:lnTo>
                    <a:pt x="828" y="359"/>
                  </a:lnTo>
                  <a:lnTo>
                    <a:pt x="801" y="372"/>
                  </a:lnTo>
                  <a:lnTo>
                    <a:pt x="663" y="428"/>
                  </a:lnTo>
                  <a:lnTo>
                    <a:pt x="594" y="469"/>
                  </a:lnTo>
                  <a:lnTo>
                    <a:pt x="539" y="510"/>
                  </a:lnTo>
                  <a:lnTo>
                    <a:pt x="456" y="441"/>
                  </a:lnTo>
                  <a:lnTo>
                    <a:pt x="373" y="414"/>
                  </a:lnTo>
                  <a:lnTo>
                    <a:pt x="346" y="414"/>
                  </a:lnTo>
                  <a:lnTo>
                    <a:pt x="332" y="428"/>
                  </a:lnTo>
                  <a:lnTo>
                    <a:pt x="318" y="441"/>
                  </a:lnTo>
                  <a:lnTo>
                    <a:pt x="332" y="455"/>
                  </a:lnTo>
                  <a:lnTo>
                    <a:pt x="387" y="552"/>
                  </a:lnTo>
                  <a:lnTo>
                    <a:pt x="442" y="648"/>
                  </a:lnTo>
                  <a:lnTo>
                    <a:pt x="497" y="745"/>
                  </a:lnTo>
                  <a:lnTo>
                    <a:pt x="552" y="800"/>
                  </a:lnTo>
                  <a:lnTo>
                    <a:pt x="594" y="841"/>
                  </a:lnTo>
                  <a:lnTo>
                    <a:pt x="649" y="869"/>
                  </a:lnTo>
                  <a:lnTo>
                    <a:pt x="718" y="883"/>
                  </a:lnTo>
                  <a:lnTo>
                    <a:pt x="773" y="883"/>
                  </a:lnTo>
                  <a:lnTo>
                    <a:pt x="704" y="952"/>
                  </a:lnTo>
                  <a:lnTo>
                    <a:pt x="621" y="1007"/>
                  </a:lnTo>
                  <a:lnTo>
                    <a:pt x="525" y="1048"/>
                  </a:lnTo>
                  <a:lnTo>
                    <a:pt x="428" y="1062"/>
                  </a:lnTo>
                  <a:lnTo>
                    <a:pt x="359" y="1048"/>
                  </a:lnTo>
                  <a:lnTo>
                    <a:pt x="290" y="1007"/>
                  </a:lnTo>
                  <a:lnTo>
                    <a:pt x="221" y="952"/>
                  </a:lnTo>
                  <a:lnTo>
                    <a:pt x="166" y="883"/>
                  </a:lnTo>
                  <a:lnTo>
                    <a:pt x="70" y="772"/>
                  </a:lnTo>
                  <a:lnTo>
                    <a:pt x="42" y="745"/>
                  </a:lnTo>
                  <a:lnTo>
                    <a:pt x="28" y="731"/>
                  </a:lnTo>
                  <a:lnTo>
                    <a:pt x="1" y="979"/>
                  </a:lnTo>
                  <a:lnTo>
                    <a:pt x="1" y="1103"/>
                  </a:lnTo>
                  <a:lnTo>
                    <a:pt x="1" y="1227"/>
                  </a:lnTo>
                  <a:lnTo>
                    <a:pt x="42" y="1379"/>
                  </a:lnTo>
                  <a:lnTo>
                    <a:pt x="111" y="1531"/>
                  </a:lnTo>
                  <a:lnTo>
                    <a:pt x="180" y="1683"/>
                  </a:lnTo>
                  <a:lnTo>
                    <a:pt x="277" y="1807"/>
                  </a:lnTo>
                  <a:lnTo>
                    <a:pt x="290" y="1807"/>
                  </a:lnTo>
                  <a:lnTo>
                    <a:pt x="290" y="1793"/>
                  </a:lnTo>
                  <a:lnTo>
                    <a:pt x="304" y="1710"/>
                  </a:lnTo>
                  <a:lnTo>
                    <a:pt x="346" y="1614"/>
                  </a:lnTo>
                  <a:lnTo>
                    <a:pt x="373" y="1572"/>
                  </a:lnTo>
                  <a:lnTo>
                    <a:pt x="401" y="1545"/>
                  </a:lnTo>
                  <a:lnTo>
                    <a:pt x="442" y="1572"/>
                  </a:lnTo>
                  <a:lnTo>
                    <a:pt x="470" y="1614"/>
                  </a:lnTo>
                  <a:lnTo>
                    <a:pt x="566" y="1655"/>
                  </a:lnTo>
                  <a:lnTo>
                    <a:pt x="677" y="1683"/>
                  </a:lnTo>
                  <a:lnTo>
                    <a:pt x="773" y="1696"/>
                  </a:lnTo>
                  <a:lnTo>
                    <a:pt x="773" y="1683"/>
                  </a:lnTo>
                  <a:lnTo>
                    <a:pt x="773" y="1669"/>
                  </a:lnTo>
                  <a:lnTo>
                    <a:pt x="745" y="1600"/>
                  </a:lnTo>
                  <a:lnTo>
                    <a:pt x="718" y="1503"/>
                  </a:lnTo>
                  <a:lnTo>
                    <a:pt x="718" y="1448"/>
                  </a:lnTo>
                  <a:lnTo>
                    <a:pt x="732" y="1407"/>
                  </a:lnTo>
                  <a:lnTo>
                    <a:pt x="801" y="1448"/>
                  </a:lnTo>
                  <a:lnTo>
                    <a:pt x="870" y="1490"/>
                  </a:lnTo>
                  <a:lnTo>
                    <a:pt x="952" y="1503"/>
                  </a:lnTo>
                  <a:lnTo>
                    <a:pt x="1021" y="1517"/>
                  </a:lnTo>
                  <a:lnTo>
                    <a:pt x="1035" y="1503"/>
                  </a:lnTo>
                  <a:lnTo>
                    <a:pt x="1035" y="1490"/>
                  </a:lnTo>
                  <a:lnTo>
                    <a:pt x="1035" y="1448"/>
                  </a:lnTo>
                  <a:lnTo>
                    <a:pt x="1035" y="1393"/>
                  </a:lnTo>
                  <a:lnTo>
                    <a:pt x="1035" y="1365"/>
                  </a:lnTo>
                  <a:lnTo>
                    <a:pt x="1049" y="1338"/>
                  </a:lnTo>
                  <a:lnTo>
                    <a:pt x="1104" y="1393"/>
                  </a:lnTo>
                  <a:lnTo>
                    <a:pt x="1201" y="1462"/>
                  </a:lnTo>
                  <a:lnTo>
                    <a:pt x="1297" y="1531"/>
                  </a:lnTo>
                  <a:lnTo>
                    <a:pt x="1338" y="1545"/>
                  </a:lnTo>
                  <a:lnTo>
                    <a:pt x="1366" y="1545"/>
                  </a:lnTo>
                  <a:lnTo>
                    <a:pt x="1380" y="1517"/>
                  </a:lnTo>
                  <a:lnTo>
                    <a:pt x="1380" y="1476"/>
                  </a:lnTo>
                  <a:lnTo>
                    <a:pt x="1380" y="1352"/>
                  </a:lnTo>
                  <a:lnTo>
                    <a:pt x="1352" y="1159"/>
                  </a:lnTo>
                  <a:lnTo>
                    <a:pt x="1407" y="1159"/>
                  </a:lnTo>
                  <a:lnTo>
                    <a:pt x="1449" y="1200"/>
                  </a:lnTo>
                  <a:lnTo>
                    <a:pt x="1476" y="1227"/>
                  </a:lnTo>
                  <a:lnTo>
                    <a:pt x="1490" y="1227"/>
                  </a:lnTo>
                  <a:lnTo>
                    <a:pt x="1518" y="1159"/>
                  </a:lnTo>
                  <a:lnTo>
                    <a:pt x="1532" y="1076"/>
                  </a:lnTo>
                  <a:lnTo>
                    <a:pt x="1532" y="993"/>
                  </a:lnTo>
                  <a:lnTo>
                    <a:pt x="1532" y="910"/>
                  </a:lnTo>
                  <a:lnTo>
                    <a:pt x="1573" y="924"/>
                  </a:lnTo>
                  <a:lnTo>
                    <a:pt x="1614" y="938"/>
                  </a:lnTo>
                  <a:lnTo>
                    <a:pt x="1683" y="1007"/>
                  </a:lnTo>
                  <a:lnTo>
                    <a:pt x="1738" y="1062"/>
                  </a:lnTo>
                  <a:lnTo>
                    <a:pt x="1752" y="1076"/>
                  </a:lnTo>
                  <a:lnTo>
                    <a:pt x="1766" y="1076"/>
                  </a:lnTo>
                  <a:lnTo>
                    <a:pt x="1794" y="993"/>
                  </a:lnTo>
                  <a:lnTo>
                    <a:pt x="1821" y="883"/>
                  </a:lnTo>
                  <a:lnTo>
                    <a:pt x="1821" y="786"/>
                  </a:lnTo>
                  <a:lnTo>
                    <a:pt x="1807" y="731"/>
                  </a:lnTo>
                  <a:lnTo>
                    <a:pt x="1794" y="690"/>
                  </a:lnTo>
                  <a:lnTo>
                    <a:pt x="1835" y="676"/>
                  </a:lnTo>
                  <a:lnTo>
                    <a:pt x="1890" y="676"/>
                  </a:lnTo>
                  <a:lnTo>
                    <a:pt x="1987" y="690"/>
                  </a:lnTo>
                  <a:lnTo>
                    <a:pt x="2069" y="703"/>
                  </a:lnTo>
                  <a:lnTo>
                    <a:pt x="2097" y="703"/>
                  </a:lnTo>
                  <a:lnTo>
                    <a:pt x="2014" y="552"/>
                  </a:lnTo>
                  <a:lnTo>
                    <a:pt x="1918" y="428"/>
                  </a:lnTo>
                  <a:lnTo>
                    <a:pt x="1821" y="303"/>
                  </a:lnTo>
                  <a:lnTo>
                    <a:pt x="1697" y="193"/>
                  </a:lnTo>
                  <a:lnTo>
                    <a:pt x="1587" y="124"/>
                  </a:lnTo>
                  <a:lnTo>
                    <a:pt x="1476" y="69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2141625" y="2652700"/>
              <a:ext cx="57250" cy="45525"/>
            </a:xfrm>
            <a:custGeom>
              <a:rect b="b" l="l" r="r" t="t"/>
              <a:pathLst>
                <a:path extrusionOk="0" h="1821" w="2290">
                  <a:moveTo>
                    <a:pt x="814" y="0"/>
                  </a:moveTo>
                  <a:lnTo>
                    <a:pt x="579" y="124"/>
                  </a:lnTo>
                  <a:lnTo>
                    <a:pt x="455" y="193"/>
                  </a:lnTo>
                  <a:lnTo>
                    <a:pt x="359" y="276"/>
                  </a:lnTo>
                  <a:lnTo>
                    <a:pt x="235" y="400"/>
                  </a:lnTo>
                  <a:lnTo>
                    <a:pt x="138" y="552"/>
                  </a:lnTo>
                  <a:lnTo>
                    <a:pt x="69" y="704"/>
                  </a:lnTo>
                  <a:lnTo>
                    <a:pt x="0" y="855"/>
                  </a:lnTo>
                  <a:lnTo>
                    <a:pt x="0" y="869"/>
                  </a:lnTo>
                  <a:lnTo>
                    <a:pt x="28" y="855"/>
                  </a:lnTo>
                  <a:lnTo>
                    <a:pt x="97" y="828"/>
                  </a:lnTo>
                  <a:lnTo>
                    <a:pt x="207" y="800"/>
                  </a:lnTo>
                  <a:lnTo>
                    <a:pt x="262" y="800"/>
                  </a:lnTo>
                  <a:lnTo>
                    <a:pt x="317" y="814"/>
                  </a:lnTo>
                  <a:lnTo>
                    <a:pt x="304" y="869"/>
                  </a:lnTo>
                  <a:lnTo>
                    <a:pt x="290" y="924"/>
                  </a:lnTo>
                  <a:lnTo>
                    <a:pt x="317" y="1021"/>
                  </a:lnTo>
                  <a:lnTo>
                    <a:pt x="345" y="1131"/>
                  </a:lnTo>
                  <a:lnTo>
                    <a:pt x="386" y="1228"/>
                  </a:lnTo>
                  <a:lnTo>
                    <a:pt x="400" y="1228"/>
                  </a:lnTo>
                  <a:lnTo>
                    <a:pt x="414" y="1214"/>
                  </a:lnTo>
                  <a:lnTo>
                    <a:pt x="469" y="1145"/>
                  </a:lnTo>
                  <a:lnTo>
                    <a:pt x="538" y="1076"/>
                  </a:lnTo>
                  <a:lnTo>
                    <a:pt x="579" y="1048"/>
                  </a:lnTo>
                  <a:lnTo>
                    <a:pt x="621" y="1021"/>
                  </a:lnTo>
                  <a:lnTo>
                    <a:pt x="621" y="1103"/>
                  </a:lnTo>
                  <a:lnTo>
                    <a:pt x="635" y="1200"/>
                  </a:lnTo>
                  <a:lnTo>
                    <a:pt x="662" y="1283"/>
                  </a:lnTo>
                  <a:lnTo>
                    <a:pt x="704" y="1352"/>
                  </a:lnTo>
                  <a:lnTo>
                    <a:pt x="731" y="1352"/>
                  </a:lnTo>
                  <a:lnTo>
                    <a:pt x="773" y="1310"/>
                  </a:lnTo>
                  <a:lnTo>
                    <a:pt x="814" y="1283"/>
                  </a:lnTo>
                  <a:lnTo>
                    <a:pt x="841" y="1269"/>
                  </a:lnTo>
                  <a:lnTo>
                    <a:pt x="869" y="1269"/>
                  </a:lnTo>
                  <a:lnTo>
                    <a:pt x="855" y="1352"/>
                  </a:lnTo>
                  <a:lnTo>
                    <a:pt x="855" y="1490"/>
                  </a:lnTo>
                  <a:lnTo>
                    <a:pt x="855" y="1614"/>
                  </a:lnTo>
                  <a:lnTo>
                    <a:pt x="869" y="1655"/>
                  </a:lnTo>
                  <a:lnTo>
                    <a:pt x="883" y="1669"/>
                  </a:lnTo>
                  <a:lnTo>
                    <a:pt x="910" y="1669"/>
                  </a:lnTo>
                  <a:lnTo>
                    <a:pt x="952" y="1655"/>
                  </a:lnTo>
                  <a:lnTo>
                    <a:pt x="1062" y="1572"/>
                  </a:lnTo>
                  <a:lnTo>
                    <a:pt x="1214" y="1434"/>
                  </a:lnTo>
                  <a:lnTo>
                    <a:pt x="1241" y="1462"/>
                  </a:lnTo>
                  <a:lnTo>
                    <a:pt x="1241" y="1490"/>
                  </a:lnTo>
                  <a:lnTo>
                    <a:pt x="1241" y="1531"/>
                  </a:lnTo>
                  <a:lnTo>
                    <a:pt x="1228" y="1572"/>
                  </a:lnTo>
                  <a:lnTo>
                    <a:pt x="1228" y="1586"/>
                  </a:lnTo>
                  <a:lnTo>
                    <a:pt x="1228" y="1600"/>
                  </a:lnTo>
                  <a:lnTo>
                    <a:pt x="1310" y="1572"/>
                  </a:lnTo>
                  <a:lnTo>
                    <a:pt x="1393" y="1545"/>
                  </a:lnTo>
                  <a:lnTo>
                    <a:pt x="1476" y="1503"/>
                  </a:lnTo>
                  <a:lnTo>
                    <a:pt x="1545" y="1448"/>
                  </a:lnTo>
                  <a:lnTo>
                    <a:pt x="1559" y="1490"/>
                  </a:lnTo>
                  <a:lnTo>
                    <a:pt x="1572" y="1531"/>
                  </a:lnTo>
                  <a:lnTo>
                    <a:pt x="1559" y="1641"/>
                  </a:lnTo>
                  <a:lnTo>
                    <a:pt x="1531" y="1724"/>
                  </a:lnTo>
                  <a:lnTo>
                    <a:pt x="1531" y="1752"/>
                  </a:lnTo>
                  <a:lnTo>
                    <a:pt x="1628" y="1724"/>
                  </a:lnTo>
                  <a:lnTo>
                    <a:pt x="1738" y="1683"/>
                  </a:lnTo>
                  <a:lnTo>
                    <a:pt x="1834" y="1628"/>
                  </a:lnTo>
                  <a:lnTo>
                    <a:pt x="1862" y="1600"/>
                  </a:lnTo>
                  <a:lnTo>
                    <a:pt x="1903" y="1545"/>
                  </a:lnTo>
                  <a:lnTo>
                    <a:pt x="1931" y="1586"/>
                  </a:lnTo>
                  <a:lnTo>
                    <a:pt x="1972" y="1628"/>
                  </a:lnTo>
                  <a:lnTo>
                    <a:pt x="2014" y="1724"/>
                  </a:lnTo>
                  <a:lnTo>
                    <a:pt x="2055" y="1793"/>
                  </a:lnTo>
                  <a:lnTo>
                    <a:pt x="2055" y="1821"/>
                  </a:lnTo>
                  <a:lnTo>
                    <a:pt x="2069" y="1821"/>
                  </a:lnTo>
                  <a:lnTo>
                    <a:pt x="2152" y="1669"/>
                  </a:lnTo>
                  <a:lnTo>
                    <a:pt x="2207" y="1503"/>
                  </a:lnTo>
                  <a:lnTo>
                    <a:pt x="2262" y="1338"/>
                  </a:lnTo>
                  <a:lnTo>
                    <a:pt x="2290" y="1172"/>
                  </a:lnTo>
                  <a:lnTo>
                    <a:pt x="2276" y="1034"/>
                  </a:lnTo>
                  <a:lnTo>
                    <a:pt x="2262" y="910"/>
                  </a:lnTo>
                  <a:lnTo>
                    <a:pt x="2193" y="648"/>
                  </a:lnTo>
                  <a:lnTo>
                    <a:pt x="2179" y="648"/>
                  </a:lnTo>
                  <a:lnTo>
                    <a:pt x="2152" y="690"/>
                  </a:lnTo>
                  <a:lnTo>
                    <a:pt x="2069" y="828"/>
                  </a:lnTo>
                  <a:lnTo>
                    <a:pt x="2014" y="897"/>
                  </a:lnTo>
                  <a:lnTo>
                    <a:pt x="1945" y="966"/>
                  </a:lnTo>
                  <a:lnTo>
                    <a:pt x="1876" y="1021"/>
                  </a:lnTo>
                  <a:lnTo>
                    <a:pt x="1848" y="1034"/>
                  </a:lnTo>
                  <a:lnTo>
                    <a:pt x="1710" y="1034"/>
                  </a:lnTo>
                  <a:lnTo>
                    <a:pt x="1600" y="1007"/>
                  </a:lnTo>
                  <a:lnTo>
                    <a:pt x="1503" y="966"/>
                  </a:lnTo>
                  <a:lnTo>
                    <a:pt x="1462" y="938"/>
                  </a:lnTo>
                  <a:lnTo>
                    <a:pt x="1421" y="897"/>
                  </a:lnTo>
                  <a:lnTo>
                    <a:pt x="1517" y="897"/>
                  </a:lnTo>
                  <a:lnTo>
                    <a:pt x="1586" y="855"/>
                  </a:lnTo>
                  <a:lnTo>
                    <a:pt x="1655" y="786"/>
                  </a:lnTo>
                  <a:lnTo>
                    <a:pt x="1710" y="704"/>
                  </a:lnTo>
                  <a:lnTo>
                    <a:pt x="1793" y="538"/>
                  </a:lnTo>
                  <a:lnTo>
                    <a:pt x="1848" y="414"/>
                  </a:lnTo>
                  <a:lnTo>
                    <a:pt x="1848" y="386"/>
                  </a:lnTo>
                  <a:lnTo>
                    <a:pt x="1834" y="373"/>
                  </a:lnTo>
                  <a:lnTo>
                    <a:pt x="1821" y="359"/>
                  </a:lnTo>
                  <a:lnTo>
                    <a:pt x="1779" y="373"/>
                  </a:lnTo>
                  <a:lnTo>
                    <a:pt x="1697" y="428"/>
                  </a:lnTo>
                  <a:lnTo>
                    <a:pt x="1614" y="483"/>
                  </a:lnTo>
                  <a:lnTo>
                    <a:pt x="1600" y="469"/>
                  </a:lnTo>
                  <a:lnTo>
                    <a:pt x="1462" y="386"/>
                  </a:lnTo>
                  <a:lnTo>
                    <a:pt x="1393" y="345"/>
                  </a:lnTo>
                  <a:lnTo>
                    <a:pt x="1310" y="317"/>
                  </a:lnTo>
                  <a:lnTo>
                    <a:pt x="1324" y="207"/>
                  </a:lnTo>
                  <a:lnTo>
                    <a:pt x="1297" y="124"/>
                  </a:lnTo>
                  <a:lnTo>
                    <a:pt x="1283" y="97"/>
                  </a:lnTo>
                  <a:lnTo>
                    <a:pt x="1269" y="83"/>
                  </a:lnTo>
                  <a:lnTo>
                    <a:pt x="1241" y="97"/>
                  </a:lnTo>
                  <a:lnTo>
                    <a:pt x="1228" y="110"/>
                  </a:lnTo>
                  <a:lnTo>
                    <a:pt x="1186" y="207"/>
                  </a:lnTo>
                  <a:lnTo>
                    <a:pt x="1131" y="317"/>
                  </a:lnTo>
                  <a:lnTo>
                    <a:pt x="1076" y="414"/>
                  </a:lnTo>
                  <a:lnTo>
                    <a:pt x="1062" y="510"/>
                  </a:lnTo>
                  <a:lnTo>
                    <a:pt x="1062" y="579"/>
                  </a:lnTo>
                  <a:lnTo>
                    <a:pt x="1062" y="635"/>
                  </a:lnTo>
                  <a:lnTo>
                    <a:pt x="1090" y="704"/>
                  </a:lnTo>
                  <a:lnTo>
                    <a:pt x="1117" y="759"/>
                  </a:lnTo>
                  <a:lnTo>
                    <a:pt x="1062" y="745"/>
                  </a:lnTo>
                  <a:lnTo>
                    <a:pt x="1007" y="731"/>
                  </a:lnTo>
                  <a:lnTo>
                    <a:pt x="910" y="690"/>
                  </a:lnTo>
                  <a:lnTo>
                    <a:pt x="828" y="621"/>
                  </a:lnTo>
                  <a:lnTo>
                    <a:pt x="759" y="552"/>
                  </a:lnTo>
                  <a:lnTo>
                    <a:pt x="745" y="524"/>
                  </a:lnTo>
                  <a:lnTo>
                    <a:pt x="731" y="483"/>
                  </a:lnTo>
                  <a:lnTo>
                    <a:pt x="717" y="400"/>
                  </a:lnTo>
                  <a:lnTo>
                    <a:pt x="731" y="304"/>
                  </a:lnTo>
                  <a:lnTo>
                    <a:pt x="759" y="221"/>
                  </a:lnTo>
                  <a:lnTo>
                    <a:pt x="800" y="69"/>
                  </a:lnTo>
                  <a:lnTo>
                    <a:pt x="814" y="14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6" name="Google Shape;346;p40"/>
          <p:cNvGrpSpPr/>
          <p:nvPr/>
        </p:nvGrpSpPr>
        <p:grpSpPr>
          <a:xfrm>
            <a:off x="6355181" y="1153869"/>
            <a:ext cx="1105858" cy="1262015"/>
            <a:chOff x="5675225" y="2364450"/>
            <a:chExt cx="190675" cy="217600"/>
          </a:xfrm>
        </p:grpSpPr>
        <p:sp>
          <p:nvSpPr>
            <p:cNvPr id="347" name="Google Shape;347;p40"/>
            <p:cNvSpPr/>
            <p:nvPr/>
          </p:nvSpPr>
          <p:spPr>
            <a:xfrm>
              <a:off x="5675225" y="2364450"/>
              <a:ext cx="190675" cy="217600"/>
            </a:xfrm>
            <a:custGeom>
              <a:rect b="b" l="l" r="r" t="t"/>
              <a:pathLst>
                <a:path extrusionOk="0" h="8704" w="7627">
                  <a:moveTo>
                    <a:pt x="5103" y="5848"/>
                  </a:moveTo>
                  <a:lnTo>
                    <a:pt x="5158" y="5862"/>
                  </a:lnTo>
                  <a:lnTo>
                    <a:pt x="5200" y="5890"/>
                  </a:lnTo>
                  <a:lnTo>
                    <a:pt x="5241" y="5917"/>
                  </a:lnTo>
                  <a:lnTo>
                    <a:pt x="5282" y="5959"/>
                  </a:lnTo>
                  <a:lnTo>
                    <a:pt x="5310" y="6000"/>
                  </a:lnTo>
                  <a:lnTo>
                    <a:pt x="5324" y="6055"/>
                  </a:lnTo>
                  <a:lnTo>
                    <a:pt x="5338" y="6110"/>
                  </a:lnTo>
                  <a:lnTo>
                    <a:pt x="5338" y="6179"/>
                  </a:lnTo>
                  <a:lnTo>
                    <a:pt x="5324" y="6221"/>
                  </a:lnTo>
                  <a:lnTo>
                    <a:pt x="5296" y="6276"/>
                  </a:lnTo>
                  <a:lnTo>
                    <a:pt x="5255" y="6317"/>
                  </a:lnTo>
                  <a:lnTo>
                    <a:pt x="5227" y="6359"/>
                  </a:lnTo>
                  <a:lnTo>
                    <a:pt x="5172" y="6386"/>
                  </a:lnTo>
                  <a:lnTo>
                    <a:pt x="5117" y="6400"/>
                  </a:lnTo>
                  <a:lnTo>
                    <a:pt x="5062" y="6414"/>
                  </a:lnTo>
                  <a:lnTo>
                    <a:pt x="5007" y="6400"/>
                  </a:lnTo>
                  <a:lnTo>
                    <a:pt x="4951" y="6386"/>
                  </a:lnTo>
                  <a:lnTo>
                    <a:pt x="4896" y="6372"/>
                  </a:lnTo>
                  <a:lnTo>
                    <a:pt x="4855" y="6331"/>
                  </a:lnTo>
                  <a:lnTo>
                    <a:pt x="4827" y="6290"/>
                  </a:lnTo>
                  <a:lnTo>
                    <a:pt x="4800" y="6248"/>
                  </a:lnTo>
                  <a:lnTo>
                    <a:pt x="4772" y="6193"/>
                  </a:lnTo>
                  <a:lnTo>
                    <a:pt x="4772" y="6138"/>
                  </a:lnTo>
                  <a:lnTo>
                    <a:pt x="4772" y="6083"/>
                  </a:lnTo>
                  <a:lnTo>
                    <a:pt x="4786" y="6028"/>
                  </a:lnTo>
                  <a:lnTo>
                    <a:pt x="4814" y="5972"/>
                  </a:lnTo>
                  <a:lnTo>
                    <a:pt x="4841" y="5931"/>
                  </a:lnTo>
                  <a:lnTo>
                    <a:pt x="4882" y="5890"/>
                  </a:lnTo>
                  <a:lnTo>
                    <a:pt x="4938" y="5862"/>
                  </a:lnTo>
                  <a:lnTo>
                    <a:pt x="4993" y="5848"/>
                  </a:lnTo>
                  <a:close/>
                  <a:moveTo>
                    <a:pt x="2676" y="5917"/>
                  </a:moveTo>
                  <a:lnTo>
                    <a:pt x="2731" y="5931"/>
                  </a:lnTo>
                  <a:lnTo>
                    <a:pt x="2786" y="5945"/>
                  </a:lnTo>
                  <a:lnTo>
                    <a:pt x="2841" y="5972"/>
                  </a:lnTo>
                  <a:lnTo>
                    <a:pt x="2883" y="6000"/>
                  </a:lnTo>
                  <a:lnTo>
                    <a:pt x="2910" y="6041"/>
                  </a:lnTo>
                  <a:lnTo>
                    <a:pt x="2938" y="6083"/>
                  </a:lnTo>
                  <a:lnTo>
                    <a:pt x="2966" y="6138"/>
                  </a:lnTo>
                  <a:lnTo>
                    <a:pt x="2966" y="6193"/>
                  </a:lnTo>
                  <a:lnTo>
                    <a:pt x="2966" y="6262"/>
                  </a:lnTo>
                  <a:lnTo>
                    <a:pt x="2952" y="6303"/>
                  </a:lnTo>
                  <a:lnTo>
                    <a:pt x="2924" y="6359"/>
                  </a:lnTo>
                  <a:lnTo>
                    <a:pt x="2897" y="6400"/>
                  </a:lnTo>
                  <a:lnTo>
                    <a:pt x="2855" y="6441"/>
                  </a:lnTo>
                  <a:lnTo>
                    <a:pt x="2800" y="6469"/>
                  </a:lnTo>
                  <a:lnTo>
                    <a:pt x="2745" y="6483"/>
                  </a:lnTo>
                  <a:lnTo>
                    <a:pt x="2690" y="6496"/>
                  </a:lnTo>
                  <a:lnTo>
                    <a:pt x="2635" y="6483"/>
                  </a:lnTo>
                  <a:lnTo>
                    <a:pt x="2579" y="6469"/>
                  </a:lnTo>
                  <a:lnTo>
                    <a:pt x="2538" y="6455"/>
                  </a:lnTo>
                  <a:lnTo>
                    <a:pt x="2497" y="6414"/>
                  </a:lnTo>
                  <a:lnTo>
                    <a:pt x="2455" y="6372"/>
                  </a:lnTo>
                  <a:lnTo>
                    <a:pt x="2428" y="6331"/>
                  </a:lnTo>
                  <a:lnTo>
                    <a:pt x="2414" y="6276"/>
                  </a:lnTo>
                  <a:lnTo>
                    <a:pt x="2400" y="6221"/>
                  </a:lnTo>
                  <a:lnTo>
                    <a:pt x="2400" y="6165"/>
                  </a:lnTo>
                  <a:lnTo>
                    <a:pt x="2414" y="6110"/>
                  </a:lnTo>
                  <a:lnTo>
                    <a:pt x="2441" y="6055"/>
                  </a:lnTo>
                  <a:lnTo>
                    <a:pt x="2483" y="6014"/>
                  </a:lnTo>
                  <a:lnTo>
                    <a:pt x="2524" y="5972"/>
                  </a:lnTo>
                  <a:lnTo>
                    <a:pt x="2566" y="5945"/>
                  </a:lnTo>
                  <a:lnTo>
                    <a:pt x="2621" y="5931"/>
                  </a:lnTo>
                  <a:lnTo>
                    <a:pt x="2676" y="5917"/>
                  </a:lnTo>
                  <a:close/>
                  <a:moveTo>
                    <a:pt x="4386" y="6207"/>
                  </a:moveTo>
                  <a:lnTo>
                    <a:pt x="4469" y="6221"/>
                  </a:lnTo>
                  <a:lnTo>
                    <a:pt x="4551" y="6234"/>
                  </a:lnTo>
                  <a:lnTo>
                    <a:pt x="4634" y="6276"/>
                  </a:lnTo>
                  <a:lnTo>
                    <a:pt x="4703" y="6331"/>
                  </a:lnTo>
                  <a:lnTo>
                    <a:pt x="4758" y="6400"/>
                  </a:lnTo>
                  <a:lnTo>
                    <a:pt x="4800" y="6469"/>
                  </a:lnTo>
                  <a:lnTo>
                    <a:pt x="4827" y="6552"/>
                  </a:lnTo>
                  <a:lnTo>
                    <a:pt x="4841" y="6634"/>
                  </a:lnTo>
                  <a:lnTo>
                    <a:pt x="4841" y="6731"/>
                  </a:lnTo>
                  <a:lnTo>
                    <a:pt x="4814" y="6814"/>
                  </a:lnTo>
                  <a:lnTo>
                    <a:pt x="4772" y="6896"/>
                  </a:lnTo>
                  <a:lnTo>
                    <a:pt x="4717" y="6952"/>
                  </a:lnTo>
                  <a:lnTo>
                    <a:pt x="4662" y="7021"/>
                  </a:lnTo>
                  <a:lnTo>
                    <a:pt x="4579" y="7062"/>
                  </a:lnTo>
                  <a:lnTo>
                    <a:pt x="4510" y="7089"/>
                  </a:lnTo>
                  <a:lnTo>
                    <a:pt x="4414" y="7103"/>
                  </a:lnTo>
                  <a:lnTo>
                    <a:pt x="4331" y="7089"/>
                  </a:lnTo>
                  <a:lnTo>
                    <a:pt x="4234" y="7076"/>
                  </a:lnTo>
                  <a:lnTo>
                    <a:pt x="4165" y="7034"/>
                  </a:lnTo>
                  <a:lnTo>
                    <a:pt x="4096" y="6979"/>
                  </a:lnTo>
                  <a:lnTo>
                    <a:pt x="4041" y="6910"/>
                  </a:lnTo>
                  <a:lnTo>
                    <a:pt x="4000" y="6841"/>
                  </a:lnTo>
                  <a:lnTo>
                    <a:pt x="3972" y="6758"/>
                  </a:lnTo>
                  <a:lnTo>
                    <a:pt x="3958" y="6676"/>
                  </a:lnTo>
                  <a:lnTo>
                    <a:pt x="3958" y="6579"/>
                  </a:lnTo>
                  <a:lnTo>
                    <a:pt x="3986" y="6496"/>
                  </a:lnTo>
                  <a:lnTo>
                    <a:pt x="4027" y="6414"/>
                  </a:lnTo>
                  <a:lnTo>
                    <a:pt x="4069" y="6345"/>
                  </a:lnTo>
                  <a:lnTo>
                    <a:pt x="4138" y="6290"/>
                  </a:lnTo>
                  <a:lnTo>
                    <a:pt x="4207" y="6248"/>
                  </a:lnTo>
                  <a:lnTo>
                    <a:pt x="4289" y="6221"/>
                  </a:lnTo>
                  <a:lnTo>
                    <a:pt x="4386" y="6207"/>
                  </a:lnTo>
                  <a:close/>
                  <a:moveTo>
                    <a:pt x="3448" y="6248"/>
                  </a:moveTo>
                  <a:lnTo>
                    <a:pt x="3531" y="6276"/>
                  </a:lnTo>
                  <a:lnTo>
                    <a:pt x="3614" y="6317"/>
                  </a:lnTo>
                  <a:lnTo>
                    <a:pt x="3683" y="6359"/>
                  </a:lnTo>
                  <a:lnTo>
                    <a:pt x="3738" y="6428"/>
                  </a:lnTo>
                  <a:lnTo>
                    <a:pt x="3779" y="6496"/>
                  </a:lnTo>
                  <a:lnTo>
                    <a:pt x="3807" y="6579"/>
                  </a:lnTo>
                  <a:lnTo>
                    <a:pt x="3821" y="6676"/>
                  </a:lnTo>
                  <a:lnTo>
                    <a:pt x="3807" y="6758"/>
                  </a:lnTo>
                  <a:lnTo>
                    <a:pt x="3793" y="6855"/>
                  </a:lnTo>
                  <a:lnTo>
                    <a:pt x="3752" y="6924"/>
                  </a:lnTo>
                  <a:lnTo>
                    <a:pt x="3696" y="6993"/>
                  </a:lnTo>
                  <a:lnTo>
                    <a:pt x="3641" y="7048"/>
                  </a:lnTo>
                  <a:lnTo>
                    <a:pt x="3559" y="7089"/>
                  </a:lnTo>
                  <a:lnTo>
                    <a:pt x="3476" y="7117"/>
                  </a:lnTo>
                  <a:lnTo>
                    <a:pt x="3393" y="7131"/>
                  </a:lnTo>
                  <a:lnTo>
                    <a:pt x="3296" y="7131"/>
                  </a:lnTo>
                  <a:lnTo>
                    <a:pt x="3214" y="7103"/>
                  </a:lnTo>
                  <a:lnTo>
                    <a:pt x="3145" y="7062"/>
                  </a:lnTo>
                  <a:lnTo>
                    <a:pt x="3076" y="7021"/>
                  </a:lnTo>
                  <a:lnTo>
                    <a:pt x="3021" y="6952"/>
                  </a:lnTo>
                  <a:lnTo>
                    <a:pt x="2966" y="6883"/>
                  </a:lnTo>
                  <a:lnTo>
                    <a:pt x="2938" y="6800"/>
                  </a:lnTo>
                  <a:lnTo>
                    <a:pt x="2924" y="6703"/>
                  </a:lnTo>
                  <a:lnTo>
                    <a:pt x="2938" y="6621"/>
                  </a:lnTo>
                  <a:lnTo>
                    <a:pt x="2966" y="6538"/>
                  </a:lnTo>
                  <a:lnTo>
                    <a:pt x="2993" y="6455"/>
                  </a:lnTo>
                  <a:lnTo>
                    <a:pt x="3048" y="6386"/>
                  </a:lnTo>
                  <a:lnTo>
                    <a:pt x="3117" y="6331"/>
                  </a:lnTo>
                  <a:lnTo>
                    <a:pt x="3186" y="6290"/>
                  </a:lnTo>
                  <a:lnTo>
                    <a:pt x="3269" y="6262"/>
                  </a:lnTo>
                  <a:lnTo>
                    <a:pt x="3365" y="6248"/>
                  </a:lnTo>
                  <a:close/>
                  <a:moveTo>
                    <a:pt x="3834" y="1"/>
                  </a:moveTo>
                  <a:lnTo>
                    <a:pt x="3834" y="15"/>
                  </a:lnTo>
                  <a:lnTo>
                    <a:pt x="3807" y="332"/>
                  </a:lnTo>
                  <a:lnTo>
                    <a:pt x="3779" y="663"/>
                  </a:lnTo>
                  <a:lnTo>
                    <a:pt x="3779" y="980"/>
                  </a:lnTo>
                  <a:lnTo>
                    <a:pt x="3779" y="1311"/>
                  </a:lnTo>
                  <a:lnTo>
                    <a:pt x="3807" y="1959"/>
                  </a:lnTo>
                  <a:lnTo>
                    <a:pt x="3821" y="2607"/>
                  </a:lnTo>
                  <a:lnTo>
                    <a:pt x="3807" y="3904"/>
                  </a:lnTo>
                  <a:lnTo>
                    <a:pt x="3793" y="4193"/>
                  </a:lnTo>
                  <a:lnTo>
                    <a:pt x="3765" y="4111"/>
                  </a:lnTo>
                  <a:lnTo>
                    <a:pt x="3738" y="4014"/>
                  </a:lnTo>
                  <a:lnTo>
                    <a:pt x="3724" y="4000"/>
                  </a:lnTo>
                  <a:lnTo>
                    <a:pt x="3696" y="4000"/>
                  </a:lnTo>
                  <a:lnTo>
                    <a:pt x="3683" y="4014"/>
                  </a:lnTo>
                  <a:lnTo>
                    <a:pt x="3683" y="4111"/>
                  </a:lnTo>
                  <a:lnTo>
                    <a:pt x="3683" y="4207"/>
                  </a:lnTo>
                  <a:lnTo>
                    <a:pt x="3614" y="4221"/>
                  </a:lnTo>
                  <a:lnTo>
                    <a:pt x="3572" y="4138"/>
                  </a:lnTo>
                  <a:lnTo>
                    <a:pt x="3545" y="4055"/>
                  </a:lnTo>
                  <a:lnTo>
                    <a:pt x="3517" y="4042"/>
                  </a:lnTo>
                  <a:lnTo>
                    <a:pt x="3503" y="4055"/>
                  </a:lnTo>
                  <a:lnTo>
                    <a:pt x="3503" y="4097"/>
                  </a:lnTo>
                  <a:lnTo>
                    <a:pt x="3503" y="4152"/>
                  </a:lnTo>
                  <a:lnTo>
                    <a:pt x="3517" y="4249"/>
                  </a:lnTo>
                  <a:lnTo>
                    <a:pt x="3393" y="4276"/>
                  </a:lnTo>
                  <a:lnTo>
                    <a:pt x="3352" y="4152"/>
                  </a:lnTo>
                  <a:lnTo>
                    <a:pt x="3338" y="4138"/>
                  </a:lnTo>
                  <a:lnTo>
                    <a:pt x="3324" y="4152"/>
                  </a:lnTo>
                  <a:lnTo>
                    <a:pt x="3352" y="4290"/>
                  </a:lnTo>
                  <a:lnTo>
                    <a:pt x="3255" y="4317"/>
                  </a:lnTo>
                  <a:lnTo>
                    <a:pt x="3241" y="4317"/>
                  </a:lnTo>
                  <a:lnTo>
                    <a:pt x="3200" y="4221"/>
                  </a:lnTo>
                  <a:lnTo>
                    <a:pt x="3159" y="4124"/>
                  </a:lnTo>
                  <a:lnTo>
                    <a:pt x="3145" y="4111"/>
                  </a:lnTo>
                  <a:lnTo>
                    <a:pt x="3131" y="4111"/>
                  </a:lnTo>
                  <a:lnTo>
                    <a:pt x="3117" y="4124"/>
                  </a:lnTo>
                  <a:lnTo>
                    <a:pt x="3103" y="4138"/>
                  </a:lnTo>
                  <a:lnTo>
                    <a:pt x="3145" y="4345"/>
                  </a:lnTo>
                  <a:lnTo>
                    <a:pt x="3159" y="4359"/>
                  </a:lnTo>
                  <a:lnTo>
                    <a:pt x="3117" y="4373"/>
                  </a:lnTo>
                  <a:lnTo>
                    <a:pt x="3117" y="4359"/>
                  </a:lnTo>
                  <a:lnTo>
                    <a:pt x="3048" y="4235"/>
                  </a:lnTo>
                  <a:lnTo>
                    <a:pt x="3007" y="4111"/>
                  </a:lnTo>
                  <a:lnTo>
                    <a:pt x="2993" y="4097"/>
                  </a:lnTo>
                  <a:lnTo>
                    <a:pt x="2979" y="4097"/>
                  </a:lnTo>
                  <a:lnTo>
                    <a:pt x="2979" y="4111"/>
                  </a:lnTo>
                  <a:lnTo>
                    <a:pt x="2966" y="4111"/>
                  </a:lnTo>
                  <a:lnTo>
                    <a:pt x="2979" y="4235"/>
                  </a:lnTo>
                  <a:lnTo>
                    <a:pt x="3007" y="4331"/>
                  </a:lnTo>
                  <a:lnTo>
                    <a:pt x="3034" y="4400"/>
                  </a:lnTo>
                  <a:lnTo>
                    <a:pt x="2938" y="4455"/>
                  </a:lnTo>
                  <a:lnTo>
                    <a:pt x="2814" y="4276"/>
                  </a:lnTo>
                  <a:lnTo>
                    <a:pt x="2800" y="4262"/>
                  </a:lnTo>
                  <a:lnTo>
                    <a:pt x="2786" y="4276"/>
                  </a:lnTo>
                  <a:lnTo>
                    <a:pt x="2772" y="4331"/>
                  </a:lnTo>
                  <a:lnTo>
                    <a:pt x="2786" y="4386"/>
                  </a:lnTo>
                  <a:lnTo>
                    <a:pt x="2828" y="4469"/>
                  </a:lnTo>
                  <a:lnTo>
                    <a:pt x="2841" y="4497"/>
                  </a:lnTo>
                  <a:lnTo>
                    <a:pt x="2772" y="4524"/>
                  </a:lnTo>
                  <a:lnTo>
                    <a:pt x="2731" y="4469"/>
                  </a:lnTo>
                  <a:lnTo>
                    <a:pt x="2676" y="4400"/>
                  </a:lnTo>
                  <a:lnTo>
                    <a:pt x="2662" y="4386"/>
                  </a:lnTo>
                  <a:lnTo>
                    <a:pt x="2635" y="4386"/>
                  </a:lnTo>
                  <a:lnTo>
                    <a:pt x="2621" y="4400"/>
                  </a:lnTo>
                  <a:lnTo>
                    <a:pt x="2607" y="4428"/>
                  </a:lnTo>
                  <a:lnTo>
                    <a:pt x="2607" y="4442"/>
                  </a:lnTo>
                  <a:lnTo>
                    <a:pt x="2635" y="4511"/>
                  </a:lnTo>
                  <a:lnTo>
                    <a:pt x="2676" y="4580"/>
                  </a:lnTo>
                  <a:lnTo>
                    <a:pt x="2455" y="4428"/>
                  </a:lnTo>
                  <a:lnTo>
                    <a:pt x="2235" y="4290"/>
                  </a:lnTo>
                  <a:lnTo>
                    <a:pt x="1848" y="4055"/>
                  </a:lnTo>
                  <a:lnTo>
                    <a:pt x="1711" y="3973"/>
                  </a:lnTo>
                  <a:lnTo>
                    <a:pt x="1573" y="3904"/>
                  </a:lnTo>
                  <a:lnTo>
                    <a:pt x="1435" y="3849"/>
                  </a:lnTo>
                  <a:lnTo>
                    <a:pt x="1366" y="3835"/>
                  </a:lnTo>
                  <a:lnTo>
                    <a:pt x="1283" y="3821"/>
                  </a:lnTo>
                  <a:lnTo>
                    <a:pt x="1200" y="3835"/>
                  </a:lnTo>
                  <a:lnTo>
                    <a:pt x="1118" y="3862"/>
                  </a:lnTo>
                  <a:lnTo>
                    <a:pt x="1049" y="3904"/>
                  </a:lnTo>
                  <a:lnTo>
                    <a:pt x="966" y="3945"/>
                  </a:lnTo>
                  <a:lnTo>
                    <a:pt x="897" y="4000"/>
                  </a:lnTo>
                  <a:lnTo>
                    <a:pt x="828" y="4069"/>
                  </a:lnTo>
                  <a:lnTo>
                    <a:pt x="773" y="4138"/>
                  </a:lnTo>
                  <a:lnTo>
                    <a:pt x="731" y="4193"/>
                  </a:lnTo>
                  <a:lnTo>
                    <a:pt x="731" y="4221"/>
                  </a:lnTo>
                  <a:lnTo>
                    <a:pt x="745" y="4235"/>
                  </a:lnTo>
                  <a:lnTo>
                    <a:pt x="759" y="4249"/>
                  </a:lnTo>
                  <a:lnTo>
                    <a:pt x="773" y="4249"/>
                  </a:lnTo>
                  <a:lnTo>
                    <a:pt x="842" y="4221"/>
                  </a:lnTo>
                  <a:lnTo>
                    <a:pt x="911" y="4180"/>
                  </a:lnTo>
                  <a:lnTo>
                    <a:pt x="1062" y="4097"/>
                  </a:lnTo>
                  <a:lnTo>
                    <a:pt x="1145" y="4055"/>
                  </a:lnTo>
                  <a:lnTo>
                    <a:pt x="1228" y="4028"/>
                  </a:lnTo>
                  <a:lnTo>
                    <a:pt x="1297" y="4014"/>
                  </a:lnTo>
                  <a:lnTo>
                    <a:pt x="1380" y="4014"/>
                  </a:lnTo>
                  <a:lnTo>
                    <a:pt x="1449" y="4042"/>
                  </a:lnTo>
                  <a:lnTo>
                    <a:pt x="1517" y="4069"/>
                  </a:lnTo>
                  <a:lnTo>
                    <a:pt x="1655" y="4152"/>
                  </a:lnTo>
                  <a:lnTo>
                    <a:pt x="1917" y="4331"/>
                  </a:lnTo>
                  <a:lnTo>
                    <a:pt x="2193" y="4524"/>
                  </a:lnTo>
                  <a:lnTo>
                    <a:pt x="2455" y="4717"/>
                  </a:lnTo>
                  <a:lnTo>
                    <a:pt x="2386" y="4773"/>
                  </a:lnTo>
                  <a:lnTo>
                    <a:pt x="2331" y="4745"/>
                  </a:lnTo>
                  <a:lnTo>
                    <a:pt x="2290" y="4717"/>
                  </a:lnTo>
                  <a:lnTo>
                    <a:pt x="2235" y="4704"/>
                  </a:lnTo>
                  <a:lnTo>
                    <a:pt x="2207" y="4704"/>
                  </a:lnTo>
                  <a:lnTo>
                    <a:pt x="2179" y="4717"/>
                  </a:lnTo>
                  <a:lnTo>
                    <a:pt x="2152" y="4731"/>
                  </a:lnTo>
                  <a:lnTo>
                    <a:pt x="2138" y="4745"/>
                  </a:lnTo>
                  <a:lnTo>
                    <a:pt x="2152" y="4759"/>
                  </a:lnTo>
                  <a:lnTo>
                    <a:pt x="2179" y="4759"/>
                  </a:lnTo>
                  <a:lnTo>
                    <a:pt x="2221" y="4773"/>
                  </a:lnTo>
                  <a:lnTo>
                    <a:pt x="2276" y="4800"/>
                  </a:lnTo>
                  <a:lnTo>
                    <a:pt x="2317" y="4828"/>
                  </a:lnTo>
                  <a:lnTo>
                    <a:pt x="2304" y="4842"/>
                  </a:lnTo>
                  <a:lnTo>
                    <a:pt x="2221" y="4814"/>
                  </a:lnTo>
                  <a:lnTo>
                    <a:pt x="2110" y="4786"/>
                  </a:lnTo>
                  <a:lnTo>
                    <a:pt x="2000" y="4773"/>
                  </a:lnTo>
                  <a:lnTo>
                    <a:pt x="1986" y="4773"/>
                  </a:lnTo>
                  <a:lnTo>
                    <a:pt x="1973" y="4800"/>
                  </a:lnTo>
                  <a:lnTo>
                    <a:pt x="1973" y="4814"/>
                  </a:lnTo>
                  <a:lnTo>
                    <a:pt x="1986" y="4828"/>
                  </a:lnTo>
                  <a:lnTo>
                    <a:pt x="2166" y="4924"/>
                  </a:lnTo>
                  <a:lnTo>
                    <a:pt x="2179" y="4938"/>
                  </a:lnTo>
                  <a:lnTo>
                    <a:pt x="2138" y="4966"/>
                  </a:lnTo>
                  <a:lnTo>
                    <a:pt x="2069" y="4952"/>
                  </a:lnTo>
                  <a:lnTo>
                    <a:pt x="1986" y="4924"/>
                  </a:lnTo>
                  <a:lnTo>
                    <a:pt x="1945" y="4910"/>
                  </a:lnTo>
                  <a:lnTo>
                    <a:pt x="1876" y="4910"/>
                  </a:lnTo>
                  <a:lnTo>
                    <a:pt x="1862" y="4924"/>
                  </a:lnTo>
                  <a:lnTo>
                    <a:pt x="1848" y="4938"/>
                  </a:lnTo>
                  <a:lnTo>
                    <a:pt x="1848" y="4966"/>
                  </a:lnTo>
                  <a:lnTo>
                    <a:pt x="1876" y="5007"/>
                  </a:lnTo>
                  <a:lnTo>
                    <a:pt x="1931" y="5048"/>
                  </a:lnTo>
                  <a:lnTo>
                    <a:pt x="1821" y="5048"/>
                  </a:lnTo>
                  <a:lnTo>
                    <a:pt x="1766" y="5062"/>
                  </a:lnTo>
                  <a:lnTo>
                    <a:pt x="1711" y="5076"/>
                  </a:lnTo>
                  <a:lnTo>
                    <a:pt x="1711" y="5090"/>
                  </a:lnTo>
                  <a:lnTo>
                    <a:pt x="1711" y="5104"/>
                  </a:lnTo>
                  <a:lnTo>
                    <a:pt x="1711" y="5117"/>
                  </a:lnTo>
                  <a:lnTo>
                    <a:pt x="1724" y="5117"/>
                  </a:lnTo>
                  <a:lnTo>
                    <a:pt x="1779" y="5131"/>
                  </a:lnTo>
                  <a:lnTo>
                    <a:pt x="1821" y="5145"/>
                  </a:lnTo>
                  <a:lnTo>
                    <a:pt x="1917" y="5186"/>
                  </a:lnTo>
                  <a:lnTo>
                    <a:pt x="1876" y="5241"/>
                  </a:lnTo>
                  <a:lnTo>
                    <a:pt x="1821" y="5228"/>
                  </a:lnTo>
                  <a:lnTo>
                    <a:pt x="1766" y="5214"/>
                  </a:lnTo>
                  <a:lnTo>
                    <a:pt x="1724" y="5214"/>
                  </a:lnTo>
                  <a:lnTo>
                    <a:pt x="1669" y="5241"/>
                  </a:lnTo>
                  <a:lnTo>
                    <a:pt x="1655" y="5241"/>
                  </a:lnTo>
                  <a:lnTo>
                    <a:pt x="1655" y="5269"/>
                  </a:lnTo>
                  <a:lnTo>
                    <a:pt x="1655" y="5283"/>
                  </a:lnTo>
                  <a:lnTo>
                    <a:pt x="1669" y="5297"/>
                  </a:lnTo>
                  <a:lnTo>
                    <a:pt x="1697" y="5310"/>
                  </a:lnTo>
                  <a:lnTo>
                    <a:pt x="1517" y="5269"/>
                  </a:lnTo>
                  <a:lnTo>
                    <a:pt x="1338" y="5255"/>
                  </a:lnTo>
                  <a:lnTo>
                    <a:pt x="1159" y="5228"/>
                  </a:lnTo>
                  <a:lnTo>
                    <a:pt x="800" y="5200"/>
                  </a:lnTo>
                  <a:lnTo>
                    <a:pt x="635" y="5186"/>
                  </a:lnTo>
                  <a:lnTo>
                    <a:pt x="483" y="5200"/>
                  </a:lnTo>
                  <a:lnTo>
                    <a:pt x="400" y="5214"/>
                  </a:lnTo>
                  <a:lnTo>
                    <a:pt x="331" y="5241"/>
                  </a:lnTo>
                  <a:lnTo>
                    <a:pt x="262" y="5269"/>
                  </a:lnTo>
                  <a:lnTo>
                    <a:pt x="194" y="5324"/>
                  </a:lnTo>
                  <a:lnTo>
                    <a:pt x="180" y="5366"/>
                  </a:lnTo>
                  <a:lnTo>
                    <a:pt x="180" y="5407"/>
                  </a:lnTo>
                  <a:lnTo>
                    <a:pt x="125" y="5572"/>
                  </a:lnTo>
                  <a:lnTo>
                    <a:pt x="69" y="5752"/>
                  </a:lnTo>
                  <a:lnTo>
                    <a:pt x="28" y="5945"/>
                  </a:lnTo>
                  <a:lnTo>
                    <a:pt x="0" y="6138"/>
                  </a:lnTo>
                  <a:lnTo>
                    <a:pt x="0" y="6331"/>
                  </a:lnTo>
                  <a:lnTo>
                    <a:pt x="28" y="6510"/>
                  </a:lnTo>
                  <a:lnTo>
                    <a:pt x="56" y="6607"/>
                  </a:lnTo>
                  <a:lnTo>
                    <a:pt x="83" y="6690"/>
                  </a:lnTo>
                  <a:lnTo>
                    <a:pt x="125" y="6772"/>
                  </a:lnTo>
                  <a:lnTo>
                    <a:pt x="180" y="6841"/>
                  </a:lnTo>
                  <a:lnTo>
                    <a:pt x="194" y="6855"/>
                  </a:lnTo>
                  <a:lnTo>
                    <a:pt x="207" y="6855"/>
                  </a:lnTo>
                  <a:lnTo>
                    <a:pt x="207" y="6841"/>
                  </a:lnTo>
                  <a:lnTo>
                    <a:pt x="207" y="6827"/>
                  </a:lnTo>
                  <a:lnTo>
                    <a:pt x="166" y="6469"/>
                  </a:lnTo>
                  <a:lnTo>
                    <a:pt x="166" y="6290"/>
                  </a:lnTo>
                  <a:lnTo>
                    <a:pt x="166" y="6124"/>
                  </a:lnTo>
                  <a:lnTo>
                    <a:pt x="180" y="5959"/>
                  </a:lnTo>
                  <a:lnTo>
                    <a:pt x="207" y="5779"/>
                  </a:lnTo>
                  <a:lnTo>
                    <a:pt x="262" y="5614"/>
                  </a:lnTo>
                  <a:lnTo>
                    <a:pt x="345" y="5448"/>
                  </a:lnTo>
                  <a:lnTo>
                    <a:pt x="345" y="5421"/>
                  </a:lnTo>
                  <a:lnTo>
                    <a:pt x="469" y="5407"/>
                  </a:lnTo>
                  <a:lnTo>
                    <a:pt x="580" y="5407"/>
                  </a:lnTo>
                  <a:lnTo>
                    <a:pt x="814" y="5421"/>
                  </a:lnTo>
                  <a:lnTo>
                    <a:pt x="1049" y="5448"/>
                  </a:lnTo>
                  <a:lnTo>
                    <a:pt x="1283" y="5462"/>
                  </a:lnTo>
                  <a:lnTo>
                    <a:pt x="1449" y="5490"/>
                  </a:lnTo>
                  <a:lnTo>
                    <a:pt x="1586" y="5517"/>
                  </a:lnTo>
                  <a:lnTo>
                    <a:pt x="1545" y="5531"/>
                  </a:lnTo>
                  <a:lnTo>
                    <a:pt x="1504" y="5545"/>
                  </a:lnTo>
                  <a:lnTo>
                    <a:pt x="1462" y="5572"/>
                  </a:lnTo>
                  <a:lnTo>
                    <a:pt x="1407" y="5669"/>
                  </a:lnTo>
                  <a:lnTo>
                    <a:pt x="1393" y="5683"/>
                  </a:lnTo>
                  <a:lnTo>
                    <a:pt x="1462" y="5683"/>
                  </a:lnTo>
                  <a:lnTo>
                    <a:pt x="1504" y="5697"/>
                  </a:lnTo>
                  <a:lnTo>
                    <a:pt x="1559" y="5683"/>
                  </a:lnTo>
                  <a:lnTo>
                    <a:pt x="1614" y="5669"/>
                  </a:lnTo>
                  <a:lnTo>
                    <a:pt x="1614" y="5669"/>
                  </a:lnTo>
                  <a:lnTo>
                    <a:pt x="1600" y="5724"/>
                  </a:lnTo>
                  <a:lnTo>
                    <a:pt x="1545" y="5738"/>
                  </a:lnTo>
                  <a:lnTo>
                    <a:pt x="1435" y="5793"/>
                  </a:lnTo>
                  <a:lnTo>
                    <a:pt x="1324" y="5862"/>
                  </a:lnTo>
                  <a:lnTo>
                    <a:pt x="1324" y="5876"/>
                  </a:lnTo>
                  <a:lnTo>
                    <a:pt x="1324" y="5890"/>
                  </a:lnTo>
                  <a:lnTo>
                    <a:pt x="1338" y="5890"/>
                  </a:lnTo>
                  <a:lnTo>
                    <a:pt x="1559" y="5821"/>
                  </a:lnTo>
                  <a:lnTo>
                    <a:pt x="1559" y="5821"/>
                  </a:lnTo>
                  <a:lnTo>
                    <a:pt x="1545" y="5876"/>
                  </a:lnTo>
                  <a:lnTo>
                    <a:pt x="1476" y="5903"/>
                  </a:lnTo>
                  <a:lnTo>
                    <a:pt x="1407" y="5931"/>
                  </a:lnTo>
                  <a:lnTo>
                    <a:pt x="1338" y="5972"/>
                  </a:lnTo>
                  <a:lnTo>
                    <a:pt x="1283" y="6028"/>
                  </a:lnTo>
                  <a:lnTo>
                    <a:pt x="1269" y="6041"/>
                  </a:lnTo>
                  <a:lnTo>
                    <a:pt x="1269" y="6055"/>
                  </a:lnTo>
                  <a:lnTo>
                    <a:pt x="1283" y="6069"/>
                  </a:lnTo>
                  <a:lnTo>
                    <a:pt x="1297" y="6069"/>
                  </a:lnTo>
                  <a:lnTo>
                    <a:pt x="1504" y="6055"/>
                  </a:lnTo>
                  <a:lnTo>
                    <a:pt x="1504" y="6124"/>
                  </a:lnTo>
                  <a:lnTo>
                    <a:pt x="1269" y="6234"/>
                  </a:lnTo>
                  <a:lnTo>
                    <a:pt x="1269" y="6248"/>
                  </a:lnTo>
                  <a:lnTo>
                    <a:pt x="1269" y="6262"/>
                  </a:lnTo>
                  <a:lnTo>
                    <a:pt x="1283" y="6262"/>
                  </a:lnTo>
                  <a:lnTo>
                    <a:pt x="1462" y="6248"/>
                  </a:lnTo>
                  <a:lnTo>
                    <a:pt x="1366" y="6331"/>
                  </a:lnTo>
                  <a:lnTo>
                    <a:pt x="1283" y="6414"/>
                  </a:lnTo>
                  <a:lnTo>
                    <a:pt x="1283" y="6441"/>
                  </a:lnTo>
                  <a:lnTo>
                    <a:pt x="1297" y="6455"/>
                  </a:lnTo>
                  <a:lnTo>
                    <a:pt x="1407" y="6441"/>
                  </a:lnTo>
                  <a:lnTo>
                    <a:pt x="1504" y="6400"/>
                  </a:lnTo>
                  <a:lnTo>
                    <a:pt x="1504" y="6414"/>
                  </a:lnTo>
                  <a:lnTo>
                    <a:pt x="1490" y="6428"/>
                  </a:lnTo>
                  <a:lnTo>
                    <a:pt x="1297" y="6538"/>
                  </a:lnTo>
                  <a:lnTo>
                    <a:pt x="1283" y="6552"/>
                  </a:lnTo>
                  <a:lnTo>
                    <a:pt x="1283" y="6565"/>
                  </a:lnTo>
                  <a:lnTo>
                    <a:pt x="1297" y="6579"/>
                  </a:lnTo>
                  <a:lnTo>
                    <a:pt x="1311" y="6579"/>
                  </a:lnTo>
                  <a:lnTo>
                    <a:pt x="1407" y="6552"/>
                  </a:lnTo>
                  <a:lnTo>
                    <a:pt x="1228" y="6634"/>
                  </a:lnTo>
                  <a:lnTo>
                    <a:pt x="1062" y="6745"/>
                  </a:lnTo>
                  <a:lnTo>
                    <a:pt x="883" y="6855"/>
                  </a:lnTo>
                  <a:lnTo>
                    <a:pt x="718" y="6965"/>
                  </a:lnTo>
                  <a:lnTo>
                    <a:pt x="414" y="7214"/>
                  </a:lnTo>
                  <a:lnTo>
                    <a:pt x="111" y="7448"/>
                  </a:lnTo>
                  <a:lnTo>
                    <a:pt x="97" y="7476"/>
                  </a:lnTo>
                  <a:lnTo>
                    <a:pt x="97" y="7517"/>
                  </a:lnTo>
                  <a:lnTo>
                    <a:pt x="166" y="7765"/>
                  </a:lnTo>
                  <a:lnTo>
                    <a:pt x="207" y="7903"/>
                  </a:lnTo>
                  <a:lnTo>
                    <a:pt x="276" y="8041"/>
                  </a:lnTo>
                  <a:lnTo>
                    <a:pt x="345" y="8165"/>
                  </a:lnTo>
                  <a:lnTo>
                    <a:pt x="428" y="8262"/>
                  </a:lnTo>
                  <a:lnTo>
                    <a:pt x="483" y="8303"/>
                  </a:lnTo>
                  <a:lnTo>
                    <a:pt x="538" y="8331"/>
                  </a:lnTo>
                  <a:lnTo>
                    <a:pt x="593" y="8358"/>
                  </a:lnTo>
                  <a:lnTo>
                    <a:pt x="662" y="8372"/>
                  </a:lnTo>
                  <a:lnTo>
                    <a:pt x="676" y="8358"/>
                  </a:lnTo>
                  <a:lnTo>
                    <a:pt x="690" y="8344"/>
                  </a:lnTo>
                  <a:lnTo>
                    <a:pt x="690" y="8331"/>
                  </a:lnTo>
                  <a:lnTo>
                    <a:pt x="690" y="8317"/>
                  </a:lnTo>
                  <a:lnTo>
                    <a:pt x="552" y="8193"/>
                  </a:lnTo>
                  <a:lnTo>
                    <a:pt x="456" y="8041"/>
                  </a:lnTo>
                  <a:lnTo>
                    <a:pt x="373" y="7889"/>
                  </a:lnTo>
                  <a:lnTo>
                    <a:pt x="304" y="7710"/>
                  </a:lnTo>
                  <a:lnTo>
                    <a:pt x="276" y="7614"/>
                  </a:lnTo>
                  <a:lnTo>
                    <a:pt x="276" y="7586"/>
                  </a:lnTo>
                  <a:lnTo>
                    <a:pt x="276" y="7558"/>
                  </a:lnTo>
                  <a:lnTo>
                    <a:pt x="318" y="7503"/>
                  </a:lnTo>
                  <a:lnTo>
                    <a:pt x="387" y="7434"/>
                  </a:lnTo>
                  <a:lnTo>
                    <a:pt x="745" y="7172"/>
                  </a:lnTo>
                  <a:lnTo>
                    <a:pt x="1049" y="6965"/>
                  </a:lnTo>
                  <a:lnTo>
                    <a:pt x="1200" y="6869"/>
                  </a:lnTo>
                  <a:lnTo>
                    <a:pt x="1366" y="6772"/>
                  </a:lnTo>
                  <a:lnTo>
                    <a:pt x="1462" y="6731"/>
                  </a:lnTo>
                  <a:lnTo>
                    <a:pt x="1462" y="6731"/>
                  </a:lnTo>
                  <a:lnTo>
                    <a:pt x="1421" y="6800"/>
                  </a:lnTo>
                  <a:lnTo>
                    <a:pt x="1393" y="6883"/>
                  </a:lnTo>
                  <a:lnTo>
                    <a:pt x="1407" y="6896"/>
                  </a:lnTo>
                  <a:lnTo>
                    <a:pt x="1421" y="6910"/>
                  </a:lnTo>
                  <a:lnTo>
                    <a:pt x="1476" y="6910"/>
                  </a:lnTo>
                  <a:lnTo>
                    <a:pt x="1517" y="6896"/>
                  </a:lnTo>
                  <a:lnTo>
                    <a:pt x="1600" y="6827"/>
                  </a:lnTo>
                  <a:lnTo>
                    <a:pt x="1614" y="6814"/>
                  </a:lnTo>
                  <a:lnTo>
                    <a:pt x="1628" y="6827"/>
                  </a:lnTo>
                  <a:lnTo>
                    <a:pt x="1545" y="6910"/>
                  </a:lnTo>
                  <a:lnTo>
                    <a:pt x="1490" y="6965"/>
                  </a:lnTo>
                  <a:lnTo>
                    <a:pt x="1476" y="6979"/>
                  </a:lnTo>
                  <a:lnTo>
                    <a:pt x="1462" y="7021"/>
                  </a:lnTo>
                  <a:lnTo>
                    <a:pt x="1462" y="7034"/>
                  </a:lnTo>
                  <a:lnTo>
                    <a:pt x="1476" y="7048"/>
                  </a:lnTo>
                  <a:lnTo>
                    <a:pt x="1504" y="7062"/>
                  </a:lnTo>
                  <a:lnTo>
                    <a:pt x="1531" y="7062"/>
                  </a:lnTo>
                  <a:lnTo>
                    <a:pt x="1586" y="7034"/>
                  </a:lnTo>
                  <a:lnTo>
                    <a:pt x="1636" y="7015"/>
                  </a:lnTo>
                  <a:lnTo>
                    <a:pt x="1628" y="7021"/>
                  </a:lnTo>
                  <a:lnTo>
                    <a:pt x="1586" y="7076"/>
                  </a:lnTo>
                  <a:lnTo>
                    <a:pt x="1545" y="7131"/>
                  </a:lnTo>
                  <a:lnTo>
                    <a:pt x="1531" y="7186"/>
                  </a:lnTo>
                  <a:lnTo>
                    <a:pt x="1531" y="7200"/>
                  </a:lnTo>
                  <a:lnTo>
                    <a:pt x="1545" y="7214"/>
                  </a:lnTo>
                  <a:lnTo>
                    <a:pt x="1655" y="7158"/>
                  </a:lnTo>
                  <a:lnTo>
                    <a:pt x="1766" y="7089"/>
                  </a:lnTo>
                  <a:lnTo>
                    <a:pt x="1779" y="7076"/>
                  </a:lnTo>
                  <a:lnTo>
                    <a:pt x="1793" y="7089"/>
                  </a:lnTo>
                  <a:lnTo>
                    <a:pt x="1738" y="7131"/>
                  </a:lnTo>
                  <a:lnTo>
                    <a:pt x="1697" y="7158"/>
                  </a:lnTo>
                  <a:lnTo>
                    <a:pt x="1628" y="7241"/>
                  </a:lnTo>
                  <a:lnTo>
                    <a:pt x="1586" y="7283"/>
                  </a:lnTo>
                  <a:lnTo>
                    <a:pt x="1573" y="7338"/>
                  </a:lnTo>
                  <a:lnTo>
                    <a:pt x="1573" y="7352"/>
                  </a:lnTo>
                  <a:lnTo>
                    <a:pt x="1628" y="7338"/>
                  </a:lnTo>
                  <a:lnTo>
                    <a:pt x="1669" y="7324"/>
                  </a:lnTo>
                  <a:lnTo>
                    <a:pt x="1752" y="7269"/>
                  </a:lnTo>
                  <a:lnTo>
                    <a:pt x="1821" y="7227"/>
                  </a:lnTo>
                  <a:lnTo>
                    <a:pt x="1876" y="7186"/>
                  </a:lnTo>
                  <a:lnTo>
                    <a:pt x="1862" y="7214"/>
                  </a:lnTo>
                  <a:lnTo>
                    <a:pt x="1779" y="7310"/>
                  </a:lnTo>
                  <a:lnTo>
                    <a:pt x="1779" y="7324"/>
                  </a:lnTo>
                  <a:lnTo>
                    <a:pt x="1779" y="7338"/>
                  </a:lnTo>
                  <a:lnTo>
                    <a:pt x="1793" y="7352"/>
                  </a:lnTo>
                  <a:lnTo>
                    <a:pt x="1821" y="7352"/>
                  </a:lnTo>
                  <a:lnTo>
                    <a:pt x="1904" y="7269"/>
                  </a:lnTo>
                  <a:lnTo>
                    <a:pt x="1931" y="7241"/>
                  </a:lnTo>
                  <a:lnTo>
                    <a:pt x="1945" y="7255"/>
                  </a:lnTo>
                  <a:lnTo>
                    <a:pt x="1766" y="7476"/>
                  </a:lnTo>
                  <a:lnTo>
                    <a:pt x="1600" y="7710"/>
                  </a:lnTo>
                  <a:lnTo>
                    <a:pt x="1517" y="7848"/>
                  </a:lnTo>
                  <a:lnTo>
                    <a:pt x="1462" y="7986"/>
                  </a:lnTo>
                  <a:lnTo>
                    <a:pt x="1435" y="8124"/>
                  </a:lnTo>
                  <a:lnTo>
                    <a:pt x="1449" y="8248"/>
                  </a:lnTo>
                  <a:lnTo>
                    <a:pt x="1476" y="8358"/>
                  </a:lnTo>
                  <a:lnTo>
                    <a:pt x="1545" y="8482"/>
                  </a:lnTo>
                  <a:lnTo>
                    <a:pt x="1642" y="8593"/>
                  </a:lnTo>
                  <a:lnTo>
                    <a:pt x="1766" y="8703"/>
                  </a:lnTo>
                  <a:lnTo>
                    <a:pt x="1779" y="8703"/>
                  </a:lnTo>
                  <a:lnTo>
                    <a:pt x="1779" y="8689"/>
                  </a:lnTo>
                  <a:lnTo>
                    <a:pt x="1793" y="8675"/>
                  </a:lnTo>
                  <a:lnTo>
                    <a:pt x="1655" y="8400"/>
                  </a:lnTo>
                  <a:lnTo>
                    <a:pt x="1614" y="8331"/>
                  </a:lnTo>
                  <a:lnTo>
                    <a:pt x="1600" y="8262"/>
                  </a:lnTo>
                  <a:lnTo>
                    <a:pt x="1586" y="8179"/>
                  </a:lnTo>
                  <a:lnTo>
                    <a:pt x="1600" y="8110"/>
                  </a:lnTo>
                  <a:lnTo>
                    <a:pt x="1614" y="8027"/>
                  </a:lnTo>
                  <a:lnTo>
                    <a:pt x="1655" y="7958"/>
                  </a:lnTo>
                  <a:lnTo>
                    <a:pt x="1738" y="7793"/>
                  </a:lnTo>
                  <a:lnTo>
                    <a:pt x="1848" y="7655"/>
                  </a:lnTo>
                  <a:lnTo>
                    <a:pt x="1945" y="7517"/>
                  </a:lnTo>
                  <a:lnTo>
                    <a:pt x="2083" y="7365"/>
                  </a:lnTo>
                  <a:lnTo>
                    <a:pt x="2083" y="7393"/>
                  </a:lnTo>
                  <a:lnTo>
                    <a:pt x="2042" y="7517"/>
                  </a:lnTo>
                  <a:lnTo>
                    <a:pt x="2042" y="7586"/>
                  </a:lnTo>
                  <a:lnTo>
                    <a:pt x="2055" y="7641"/>
                  </a:lnTo>
                  <a:lnTo>
                    <a:pt x="2069" y="7655"/>
                  </a:lnTo>
                  <a:lnTo>
                    <a:pt x="2097" y="7655"/>
                  </a:lnTo>
                  <a:lnTo>
                    <a:pt x="2124" y="7600"/>
                  </a:lnTo>
                  <a:lnTo>
                    <a:pt x="2152" y="7558"/>
                  </a:lnTo>
                  <a:lnTo>
                    <a:pt x="2179" y="7448"/>
                  </a:lnTo>
                  <a:lnTo>
                    <a:pt x="2179" y="7434"/>
                  </a:lnTo>
                  <a:lnTo>
                    <a:pt x="2262" y="7476"/>
                  </a:lnTo>
                  <a:lnTo>
                    <a:pt x="2262" y="7503"/>
                  </a:lnTo>
                  <a:lnTo>
                    <a:pt x="2235" y="7614"/>
                  </a:lnTo>
                  <a:lnTo>
                    <a:pt x="2235" y="7682"/>
                  </a:lnTo>
                  <a:lnTo>
                    <a:pt x="2235" y="7738"/>
                  </a:lnTo>
                  <a:lnTo>
                    <a:pt x="2262" y="7751"/>
                  </a:lnTo>
                  <a:lnTo>
                    <a:pt x="2276" y="7751"/>
                  </a:lnTo>
                  <a:lnTo>
                    <a:pt x="2317" y="7696"/>
                  </a:lnTo>
                  <a:lnTo>
                    <a:pt x="2345" y="7655"/>
                  </a:lnTo>
                  <a:lnTo>
                    <a:pt x="2372" y="7545"/>
                  </a:lnTo>
                  <a:lnTo>
                    <a:pt x="2372" y="7531"/>
                  </a:lnTo>
                  <a:lnTo>
                    <a:pt x="2524" y="7586"/>
                  </a:lnTo>
                  <a:lnTo>
                    <a:pt x="2483" y="7710"/>
                  </a:lnTo>
                  <a:lnTo>
                    <a:pt x="2455" y="7834"/>
                  </a:lnTo>
                  <a:lnTo>
                    <a:pt x="2469" y="7848"/>
                  </a:lnTo>
                  <a:lnTo>
                    <a:pt x="2510" y="7793"/>
                  </a:lnTo>
                  <a:lnTo>
                    <a:pt x="2538" y="7738"/>
                  </a:lnTo>
                  <a:lnTo>
                    <a:pt x="2579" y="7614"/>
                  </a:lnTo>
                  <a:lnTo>
                    <a:pt x="2635" y="7627"/>
                  </a:lnTo>
                  <a:lnTo>
                    <a:pt x="2621" y="7765"/>
                  </a:lnTo>
                  <a:lnTo>
                    <a:pt x="2635" y="7876"/>
                  </a:lnTo>
                  <a:lnTo>
                    <a:pt x="2648" y="7889"/>
                  </a:lnTo>
                  <a:lnTo>
                    <a:pt x="2662" y="7889"/>
                  </a:lnTo>
                  <a:lnTo>
                    <a:pt x="2690" y="7834"/>
                  </a:lnTo>
                  <a:lnTo>
                    <a:pt x="2717" y="7779"/>
                  </a:lnTo>
                  <a:lnTo>
                    <a:pt x="2745" y="7655"/>
                  </a:lnTo>
                  <a:lnTo>
                    <a:pt x="2855" y="7682"/>
                  </a:lnTo>
                  <a:lnTo>
                    <a:pt x="2828" y="7779"/>
                  </a:lnTo>
                  <a:lnTo>
                    <a:pt x="2800" y="7903"/>
                  </a:lnTo>
                  <a:lnTo>
                    <a:pt x="2786" y="7958"/>
                  </a:lnTo>
                  <a:lnTo>
                    <a:pt x="2800" y="8027"/>
                  </a:lnTo>
                  <a:lnTo>
                    <a:pt x="2855" y="7972"/>
                  </a:lnTo>
                  <a:lnTo>
                    <a:pt x="2897" y="7889"/>
                  </a:lnTo>
                  <a:lnTo>
                    <a:pt x="2924" y="7793"/>
                  </a:lnTo>
                  <a:lnTo>
                    <a:pt x="2938" y="7710"/>
                  </a:lnTo>
                  <a:lnTo>
                    <a:pt x="3048" y="7724"/>
                  </a:lnTo>
                  <a:lnTo>
                    <a:pt x="3048" y="7738"/>
                  </a:lnTo>
                  <a:lnTo>
                    <a:pt x="3034" y="7807"/>
                  </a:lnTo>
                  <a:lnTo>
                    <a:pt x="3034" y="7862"/>
                  </a:lnTo>
                  <a:lnTo>
                    <a:pt x="3034" y="7917"/>
                  </a:lnTo>
                  <a:lnTo>
                    <a:pt x="3048" y="7972"/>
                  </a:lnTo>
                  <a:lnTo>
                    <a:pt x="3076" y="8000"/>
                  </a:lnTo>
                  <a:lnTo>
                    <a:pt x="3090" y="8000"/>
                  </a:lnTo>
                  <a:lnTo>
                    <a:pt x="3103" y="7986"/>
                  </a:lnTo>
                  <a:lnTo>
                    <a:pt x="3159" y="7834"/>
                  </a:lnTo>
                  <a:lnTo>
                    <a:pt x="3186" y="7903"/>
                  </a:lnTo>
                  <a:lnTo>
                    <a:pt x="3186" y="7931"/>
                  </a:lnTo>
                  <a:lnTo>
                    <a:pt x="3200" y="7958"/>
                  </a:lnTo>
                  <a:lnTo>
                    <a:pt x="3324" y="8207"/>
                  </a:lnTo>
                  <a:lnTo>
                    <a:pt x="3393" y="8317"/>
                  </a:lnTo>
                  <a:lnTo>
                    <a:pt x="3490" y="8427"/>
                  </a:lnTo>
                  <a:lnTo>
                    <a:pt x="3503" y="8455"/>
                  </a:lnTo>
                  <a:lnTo>
                    <a:pt x="3586" y="8455"/>
                  </a:lnTo>
                  <a:lnTo>
                    <a:pt x="3641" y="8427"/>
                  </a:lnTo>
                  <a:lnTo>
                    <a:pt x="3655" y="8413"/>
                  </a:lnTo>
                  <a:lnTo>
                    <a:pt x="3655" y="8386"/>
                  </a:lnTo>
                  <a:lnTo>
                    <a:pt x="3683" y="8179"/>
                  </a:lnTo>
                  <a:lnTo>
                    <a:pt x="3669" y="7958"/>
                  </a:lnTo>
                  <a:lnTo>
                    <a:pt x="3683" y="7931"/>
                  </a:lnTo>
                  <a:lnTo>
                    <a:pt x="3683" y="7848"/>
                  </a:lnTo>
                  <a:lnTo>
                    <a:pt x="3683" y="7765"/>
                  </a:lnTo>
                  <a:lnTo>
                    <a:pt x="3710" y="7765"/>
                  </a:lnTo>
                  <a:lnTo>
                    <a:pt x="3710" y="7834"/>
                  </a:lnTo>
                  <a:lnTo>
                    <a:pt x="3752" y="7958"/>
                  </a:lnTo>
                  <a:lnTo>
                    <a:pt x="3765" y="7958"/>
                  </a:lnTo>
                  <a:lnTo>
                    <a:pt x="3807" y="7903"/>
                  </a:lnTo>
                  <a:lnTo>
                    <a:pt x="3821" y="7862"/>
                  </a:lnTo>
                  <a:lnTo>
                    <a:pt x="3834" y="7807"/>
                  </a:lnTo>
                  <a:lnTo>
                    <a:pt x="3834" y="7751"/>
                  </a:lnTo>
                  <a:lnTo>
                    <a:pt x="3903" y="7751"/>
                  </a:lnTo>
                  <a:lnTo>
                    <a:pt x="3931" y="7834"/>
                  </a:lnTo>
                  <a:lnTo>
                    <a:pt x="3958" y="7876"/>
                  </a:lnTo>
                  <a:lnTo>
                    <a:pt x="3986" y="7917"/>
                  </a:lnTo>
                  <a:lnTo>
                    <a:pt x="4014" y="7931"/>
                  </a:lnTo>
                  <a:lnTo>
                    <a:pt x="4027" y="7903"/>
                  </a:lnTo>
                  <a:lnTo>
                    <a:pt x="4041" y="7862"/>
                  </a:lnTo>
                  <a:lnTo>
                    <a:pt x="4055" y="7820"/>
                  </a:lnTo>
                  <a:lnTo>
                    <a:pt x="4041" y="7738"/>
                  </a:lnTo>
                  <a:lnTo>
                    <a:pt x="4138" y="7724"/>
                  </a:lnTo>
                  <a:lnTo>
                    <a:pt x="4165" y="7862"/>
                  </a:lnTo>
                  <a:lnTo>
                    <a:pt x="4165" y="7876"/>
                  </a:lnTo>
                  <a:lnTo>
                    <a:pt x="4179" y="7889"/>
                  </a:lnTo>
                  <a:lnTo>
                    <a:pt x="4207" y="7876"/>
                  </a:lnTo>
                  <a:lnTo>
                    <a:pt x="4234" y="7848"/>
                  </a:lnTo>
                  <a:lnTo>
                    <a:pt x="4234" y="8069"/>
                  </a:lnTo>
                  <a:lnTo>
                    <a:pt x="4234" y="8303"/>
                  </a:lnTo>
                  <a:lnTo>
                    <a:pt x="4234" y="8331"/>
                  </a:lnTo>
                  <a:lnTo>
                    <a:pt x="4248" y="8358"/>
                  </a:lnTo>
                  <a:lnTo>
                    <a:pt x="4303" y="8400"/>
                  </a:lnTo>
                  <a:lnTo>
                    <a:pt x="4386" y="8400"/>
                  </a:lnTo>
                  <a:lnTo>
                    <a:pt x="4414" y="8372"/>
                  </a:lnTo>
                  <a:lnTo>
                    <a:pt x="4496" y="8262"/>
                  </a:lnTo>
                  <a:lnTo>
                    <a:pt x="4565" y="8138"/>
                  </a:lnTo>
                  <a:lnTo>
                    <a:pt x="4634" y="8013"/>
                  </a:lnTo>
                  <a:lnTo>
                    <a:pt x="4703" y="7876"/>
                  </a:lnTo>
                  <a:lnTo>
                    <a:pt x="4717" y="7862"/>
                  </a:lnTo>
                  <a:lnTo>
                    <a:pt x="4717" y="7834"/>
                  </a:lnTo>
                  <a:lnTo>
                    <a:pt x="4772" y="7710"/>
                  </a:lnTo>
                  <a:lnTo>
                    <a:pt x="4786" y="7724"/>
                  </a:lnTo>
                  <a:lnTo>
                    <a:pt x="4814" y="7751"/>
                  </a:lnTo>
                  <a:lnTo>
                    <a:pt x="4869" y="7751"/>
                  </a:lnTo>
                  <a:lnTo>
                    <a:pt x="4869" y="7724"/>
                  </a:lnTo>
                  <a:lnTo>
                    <a:pt x="4869" y="7669"/>
                  </a:lnTo>
                  <a:lnTo>
                    <a:pt x="4855" y="7572"/>
                  </a:lnTo>
                  <a:lnTo>
                    <a:pt x="4855" y="7545"/>
                  </a:lnTo>
                  <a:lnTo>
                    <a:pt x="4882" y="7531"/>
                  </a:lnTo>
                  <a:lnTo>
                    <a:pt x="4924" y="7600"/>
                  </a:lnTo>
                  <a:lnTo>
                    <a:pt x="4951" y="7641"/>
                  </a:lnTo>
                  <a:lnTo>
                    <a:pt x="4993" y="7682"/>
                  </a:lnTo>
                  <a:lnTo>
                    <a:pt x="5034" y="7710"/>
                  </a:lnTo>
                  <a:lnTo>
                    <a:pt x="5089" y="7710"/>
                  </a:lnTo>
                  <a:lnTo>
                    <a:pt x="5103" y="7696"/>
                  </a:lnTo>
                  <a:lnTo>
                    <a:pt x="5117" y="7669"/>
                  </a:lnTo>
                  <a:lnTo>
                    <a:pt x="5103" y="7614"/>
                  </a:lnTo>
                  <a:lnTo>
                    <a:pt x="5076" y="7558"/>
                  </a:lnTo>
                  <a:lnTo>
                    <a:pt x="5034" y="7462"/>
                  </a:lnTo>
                  <a:lnTo>
                    <a:pt x="5144" y="7420"/>
                  </a:lnTo>
                  <a:lnTo>
                    <a:pt x="5213" y="7545"/>
                  </a:lnTo>
                  <a:lnTo>
                    <a:pt x="5255" y="7600"/>
                  </a:lnTo>
                  <a:lnTo>
                    <a:pt x="5310" y="7655"/>
                  </a:lnTo>
                  <a:lnTo>
                    <a:pt x="5324" y="7655"/>
                  </a:lnTo>
                  <a:lnTo>
                    <a:pt x="5338" y="7641"/>
                  </a:lnTo>
                  <a:lnTo>
                    <a:pt x="5351" y="7572"/>
                  </a:lnTo>
                  <a:lnTo>
                    <a:pt x="5338" y="7489"/>
                  </a:lnTo>
                  <a:lnTo>
                    <a:pt x="5310" y="7420"/>
                  </a:lnTo>
                  <a:lnTo>
                    <a:pt x="5282" y="7352"/>
                  </a:lnTo>
                  <a:lnTo>
                    <a:pt x="5296" y="7338"/>
                  </a:lnTo>
                  <a:lnTo>
                    <a:pt x="5338" y="7420"/>
                  </a:lnTo>
                  <a:lnTo>
                    <a:pt x="5365" y="7462"/>
                  </a:lnTo>
                  <a:lnTo>
                    <a:pt x="5407" y="7489"/>
                  </a:lnTo>
                  <a:lnTo>
                    <a:pt x="5448" y="7489"/>
                  </a:lnTo>
                  <a:lnTo>
                    <a:pt x="5462" y="7476"/>
                  </a:lnTo>
                  <a:lnTo>
                    <a:pt x="5475" y="7462"/>
                  </a:lnTo>
                  <a:lnTo>
                    <a:pt x="5475" y="7407"/>
                  </a:lnTo>
                  <a:lnTo>
                    <a:pt x="5475" y="7365"/>
                  </a:lnTo>
                  <a:lnTo>
                    <a:pt x="5434" y="7255"/>
                  </a:lnTo>
                  <a:lnTo>
                    <a:pt x="5475" y="7324"/>
                  </a:lnTo>
                  <a:lnTo>
                    <a:pt x="5489" y="7352"/>
                  </a:lnTo>
                  <a:lnTo>
                    <a:pt x="5531" y="7365"/>
                  </a:lnTo>
                  <a:lnTo>
                    <a:pt x="5572" y="7365"/>
                  </a:lnTo>
                  <a:lnTo>
                    <a:pt x="5586" y="7352"/>
                  </a:lnTo>
                  <a:lnTo>
                    <a:pt x="5600" y="7324"/>
                  </a:lnTo>
                  <a:lnTo>
                    <a:pt x="5586" y="7255"/>
                  </a:lnTo>
                  <a:lnTo>
                    <a:pt x="5558" y="7186"/>
                  </a:lnTo>
                  <a:lnTo>
                    <a:pt x="5600" y="7145"/>
                  </a:lnTo>
                  <a:lnTo>
                    <a:pt x="5669" y="7255"/>
                  </a:lnTo>
                  <a:lnTo>
                    <a:pt x="5696" y="7269"/>
                  </a:lnTo>
                  <a:lnTo>
                    <a:pt x="5696" y="7255"/>
                  </a:lnTo>
                  <a:lnTo>
                    <a:pt x="5710" y="7241"/>
                  </a:lnTo>
                  <a:lnTo>
                    <a:pt x="5696" y="7172"/>
                  </a:lnTo>
                  <a:lnTo>
                    <a:pt x="5848" y="7310"/>
                  </a:lnTo>
                  <a:lnTo>
                    <a:pt x="5972" y="7462"/>
                  </a:lnTo>
                  <a:lnTo>
                    <a:pt x="6041" y="7558"/>
                  </a:lnTo>
                  <a:lnTo>
                    <a:pt x="6096" y="7641"/>
                  </a:lnTo>
                  <a:lnTo>
                    <a:pt x="6137" y="7751"/>
                  </a:lnTo>
                  <a:lnTo>
                    <a:pt x="6179" y="7862"/>
                  </a:lnTo>
                  <a:lnTo>
                    <a:pt x="6193" y="7876"/>
                  </a:lnTo>
                  <a:lnTo>
                    <a:pt x="6220" y="7889"/>
                  </a:lnTo>
                  <a:lnTo>
                    <a:pt x="6179" y="7931"/>
                  </a:lnTo>
                  <a:lnTo>
                    <a:pt x="6096" y="8013"/>
                  </a:lnTo>
                  <a:lnTo>
                    <a:pt x="6000" y="8138"/>
                  </a:lnTo>
                  <a:lnTo>
                    <a:pt x="5903" y="8248"/>
                  </a:lnTo>
                  <a:lnTo>
                    <a:pt x="5710" y="8469"/>
                  </a:lnTo>
                  <a:lnTo>
                    <a:pt x="5710" y="8482"/>
                  </a:lnTo>
                  <a:lnTo>
                    <a:pt x="5710" y="8496"/>
                  </a:lnTo>
                  <a:lnTo>
                    <a:pt x="5724" y="8510"/>
                  </a:lnTo>
                  <a:lnTo>
                    <a:pt x="5738" y="8510"/>
                  </a:lnTo>
                  <a:lnTo>
                    <a:pt x="5820" y="8441"/>
                  </a:lnTo>
                  <a:lnTo>
                    <a:pt x="5903" y="8372"/>
                  </a:lnTo>
                  <a:lnTo>
                    <a:pt x="6055" y="8207"/>
                  </a:lnTo>
                  <a:lnTo>
                    <a:pt x="6179" y="8041"/>
                  </a:lnTo>
                  <a:lnTo>
                    <a:pt x="6303" y="7862"/>
                  </a:lnTo>
                  <a:lnTo>
                    <a:pt x="6317" y="7848"/>
                  </a:lnTo>
                  <a:lnTo>
                    <a:pt x="6303" y="7820"/>
                  </a:lnTo>
                  <a:lnTo>
                    <a:pt x="6289" y="7807"/>
                  </a:lnTo>
                  <a:lnTo>
                    <a:pt x="6275" y="7807"/>
                  </a:lnTo>
                  <a:lnTo>
                    <a:pt x="6275" y="7793"/>
                  </a:lnTo>
                  <a:lnTo>
                    <a:pt x="6275" y="7779"/>
                  </a:lnTo>
                  <a:lnTo>
                    <a:pt x="6262" y="7738"/>
                  </a:lnTo>
                  <a:lnTo>
                    <a:pt x="6193" y="7572"/>
                  </a:lnTo>
                  <a:lnTo>
                    <a:pt x="6096" y="7407"/>
                  </a:lnTo>
                  <a:lnTo>
                    <a:pt x="6041" y="7310"/>
                  </a:lnTo>
                  <a:lnTo>
                    <a:pt x="5917" y="7158"/>
                  </a:lnTo>
                  <a:lnTo>
                    <a:pt x="5765" y="7007"/>
                  </a:lnTo>
                  <a:lnTo>
                    <a:pt x="5779" y="6993"/>
                  </a:lnTo>
                  <a:lnTo>
                    <a:pt x="5848" y="7062"/>
                  </a:lnTo>
                  <a:lnTo>
                    <a:pt x="5889" y="7089"/>
                  </a:lnTo>
                  <a:lnTo>
                    <a:pt x="5931" y="7103"/>
                  </a:lnTo>
                  <a:lnTo>
                    <a:pt x="5972" y="7103"/>
                  </a:lnTo>
                  <a:lnTo>
                    <a:pt x="6000" y="7089"/>
                  </a:lnTo>
                  <a:lnTo>
                    <a:pt x="6000" y="7062"/>
                  </a:lnTo>
                  <a:lnTo>
                    <a:pt x="6000" y="7021"/>
                  </a:lnTo>
                  <a:lnTo>
                    <a:pt x="5944" y="6952"/>
                  </a:lnTo>
                  <a:lnTo>
                    <a:pt x="5889" y="6883"/>
                  </a:lnTo>
                  <a:lnTo>
                    <a:pt x="5917" y="6869"/>
                  </a:lnTo>
                  <a:lnTo>
                    <a:pt x="5972" y="6910"/>
                  </a:lnTo>
                  <a:lnTo>
                    <a:pt x="6000" y="6924"/>
                  </a:lnTo>
                  <a:lnTo>
                    <a:pt x="6027" y="6938"/>
                  </a:lnTo>
                  <a:lnTo>
                    <a:pt x="6068" y="6924"/>
                  </a:lnTo>
                  <a:lnTo>
                    <a:pt x="6110" y="6924"/>
                  </a:lnTo>
                  <a:lnTo>
                    <a:pt x="6110" y="6896"/>
                  </a:lnTo>
                  <a:lnTo>
                    <a:pt x="6082" y="6855"/>
                  </a:lnTo>
                  <a:lnTo>
                    <a:pt x="6055" y="6800"/>
                  </a:lnTo>
                  <a:lnTo>
                    <a:pt x="6013" y="6731"/>
                  </a:lnTo>
                  <a:lnTo>
                    <a:pt x="6124" y="6758"/>
                  </a:lnTo>
                  <a:lnTo>
                    <a:pt x="6289" y="6827"/>
                  </a:lnTo>
                  <a:lnTo>
                    <a:pt x="6441" y="6896"/>
                  </a:lnTo>
                  <a:lnTo>
                    <a:pt x="6744" y="7062"/>
                  </a:lnTo>
                  <a:lnTo>
                    <a:pt x="6855" y="7131"/>
                  </a:lnTo>
                  <a:lnTo>
                    <a:pt x="6951" y="7186"/>
                  </a:lnTo>
                  <a:lnTo>
                    <a:pt x="7034" y="7255"/>
                  </a:lnTo>
                  <a:lnTo>
                    <a:pt x="7103" y="7338"/>
                  </a:lnTo>
                  <a:lnTo>
                    <a:pt x="7144" y="7420"/>
                  </a:lnTo>
                  <a:lnTo>
                    <a:pt x="7158" y="7517"/>
                  </a:lnTo>
                  <a:lnTo>
                    <a:pt x="7144" y="7627"/>
                  </a:lnTo>
                  <a:lnTo>
                    <a:pt x="7103" y="7751"/>
                  </a:lnTo>
                  <a:lnTo>
                    <a:pt x="7034" y="7889"/>
                  </a:lnTo>
                  <a:lnTo>
                    <a:pt x="6951" y="8027"/>
                  </a:lnTo>
                  <a:lnTo>
                    <a:pt x="6868" y="8165"/>
                  </a:lnTo>
                  <a:lnTo>
                    <a:pt x="6813" y="8303"/>
                  </a:lnTo>
                  <a:lnTo>
                    <a:pt x="6813" y="8331"/>
                  </a:lnTo>
                  <a:lnTo>
                    <a:pt x="6827" y="8344"/>
                  </a:lnTo>
                  <a:lnTo>
                    <a:pt x="6841" y="8344"/>
                  </a:lnTo>
                  <a:lnTo>
                    <a:pt x="6855" y="8331"/>
                  </a:lnTo>
                  <a:lnTo>
                    <a:pt x="6965" y="8220"/>
                  </a:lnTo>
                  <a:lnTo>
                    <a:pt x="7075" y="8096"/>
                  </a:lnTo>
                  <a:lnTo>
                    <a:pt x="7172" y="7945"/>
                  </a:lnTo>
                  <a:lnTo>
                    <a:pt x="7255" y="7807"/>
                  </a:lnTo>
                  <a:lnTo>
                    <a:pt x="7282" y="7724"/>
                  </a:lnTo>
                  <a:lnTo>
                    <a:pt x="7310" y="7641"/>
                  </a:lnTo>
                  <a:lnTo>
                    <a:pt x="7323" y="7572"/>
                  </a:lnTo>
                  <a:lnTo>
                    <a:pt x="7323" y="7489"/>
                  </a:lnTo>
                  <a:lnTo>
                    <a:pt x="7310" y="7420"/>
                  </a:lnTo>
                  <a:lnTo>
                    <a:pt x="7296" y="7352"/>
                  </a:lnTo>
                  <a:lnTo>
                    <a:pt x="7255" y="7269"/>
                  </a:lnTo>
                  <a:lnTo>
                    <a:pt x="7199" y="7200"/>
                  </a:lnTo>
                  <a:lnTo>
                    <a:pt x="7103" y="7103"/>
                  </a:lnTo>
                  <a:lnTo>
                    <a:pt x="6992" y="7021"/>
                  </a:lnTo>
                  <a:lnTo>
                    <a:pt x="6882" y="6938"/>
                  </a:lnTo>
                  <a:lnTo>
                    <a:pt x="6758" y="6855"/>
                  </a:lnTo>
                  <a:lnTo>
                    <a:pt x="6468" y="6717"/>
                  </a:lnTo>
                  <a:lnTo>
                    <a:pt x="6179" y="6607"/>
                  </a:lnTo>
                  <a:lnTo>
                    <a:pt x="6289" y="6579"/>
                  </a:lnTo>
                  <a:lnTo>
                    <a:pt x="6303" y="6565"/>
                  </a:lnTo>
                  <a:lnTo>
                    <a:pt x="6289" y="6538"/>
                  </a:lnTo>
                  <a:lnTo>
                    <a:pt x="6220" y="6510"/>
                  </a:lnTo>
                  <a:lnTo>
                    <a:pt x="6137" y="6483"/>
                  </a:lnTo>
                  <a:lnTo>
                    <a:pt x="6151" y="6441"/>
                  </a:lnTo>
                  <a:lnTo>
                    <a:pt x="6317" y="6455"/>
                  </a:lnTo>
                  <a:lnTo>
                    <a:pt x="6331" y="6441"/>
                  </a:lnTo>
                  <a:lnTo>
                    <a:pt x="6331" y="6414"/>
                  </a:lnTo>
                  <a:lnTo>
                    <a:pt x="6262" y="6372"/>
                  </a:lnTo>
                  <a:lnTo>
                    <a:pt x="6179" y="6331"/>
                  </a:lnTo>
                  <a:lnTo>
                    <a:pt x="6193" y="6248"/>
                  </a:lnTo>
                  <a:lnTo>
                    <a:pt x="6317" y="6262"/>
                  </a:lnTo>
                  <a:lnTo>
                    <a:pt x="6344" y="6248"/>
                  </a:lnTo>
                  <a:lnTo>
                    <a:pt x="6344" y="6234"/>
                  </a:lnTo>
                  <a:lnTo>
                    <a:pt x="6344" y="6221"/>
                  </a:lnTo>
                  <a:lnTo>
                    <a:pt x="6331" y="6207"/>
                  </a:lnTo>
                  <a:lnTo>
                    <a:pt x="6193" y="6152"/>
                  </a:lnTo>
                  <a:lnTo>
                    <a:pt x="6206" y="6083"/>
                  </a:lnTo>
                  <a:lnTo>
                    <a:pt x="6289" y="6069"/>
                  </a:lnTo>
                  <a:lnTo>
                    <a:pt x="6303" y="6055"/>
                  </a:lnTo>
                  <a:lnTo>
                    <a:pt x="6303" y="6041"/>
                  </a:lnTo>
                  <a:lnTo>
                    <a:pt x="6303" y="6028"/>
                  </a:lnTo>
                  <a:lnTo>
                    <a:pt x="6275" y="6028"/>
                  </a:lnTo>
                  <a:lnTo>
                    <a:pt x="6193" y="6014"/>
                  </a:lnTo>
                  <a:lnTo>
                    <a:pt x="6179" y="5917"/>
                  </a:lnTo>
                  <a:lnTo>
                    <a:pt x="6303" y="5890"/>
                  </a:lnTo>
                  <a:lnTo>
                    <a:pt x="6427" y="5834"/>
                  </a:lnTo>
                  <a:lnTo>
                    <a:pt x="6441" y="5807"/>
                  </a:lnTo>
                  <a:lnTo>
                    <a:pt x="6441" y="5793"/>
                  </a:lnTo>
                  <a:lnTo>
                    <a:pt x="6427" y="5779"/>
                  </a:lnTo>
                  <a:lnTo>
                    <a:pt x="6399" y="5766"/>
                  </a:lnTo>
                  <a:lnTo>
                    <a:pt x="6289" y="5779"/>
                  </a:lnTo>
                  <a:lnTo>
                    <a:pt x="6165" y="5779"/>
                  </a:lnTo>
                  <a:lnTo>
                    <a:pt x="6234" y="5752"/>
                  </a:lnTo>
                  <a:lnTo>
                    <a:pt x="6317" y="5697"/>
                  </a:lnTo>
                  <a:lnTo>
                    <a:pt x="6317" y="5683"/>
                  </a:lnTo>
                  <a:lnTo>
                    <a:pt x="6303" y="5683"/>
                  </a:lnTo>
                  <a:lnTo>
                    <a:pt x="6262" y="5669"/>
                  </a:lnTo>
                  <a:lnTo>
                    <a:pt x="6220" y="5655"/>
                  </a:lnTo>
                  <a:lnTo>
                    <a:pt x="6124" y="5669"/>
                  </a:lnTo>
                  <a:lnTo>
                    <a:pt x="6096" y="5600"/>
                  </a:lnTo>
                  <a:lnTo>
                    <a:pt x="6165" y="5572"/>
                  </a:lnTo>
                  <a:lnTo>
                    <a:pt x="6317" y="5517"/>
                  </a:lnTo>
                  <a:lnTo>
                    <a:pt x="6468" y="5476"/>
                  </a:lnTo>
                  <a:lnTo>
                    <a:pt x="6758" y="5421"/>
                  </a:lnTo>
                  <a:lnTo>
                    <a:pt x="7061" y="5379"/>
                  </a:lnTo>
                  <a:lnTo>
                    <a:pt x="7365" y="5324"/>
                  </a:lnTo>
                  <a:lnTo>
                    <a:pt x="7392" y="5407"/>
                  </a:lnTo>
                  <a:lnTo>
                    <a:pt x="7434" y="5490"/>
                  </a:lnTo>
                  <a:lnTo>
                    <a:pt x="7461" y="5600"/>
                  </a:lnTo>
                  <a:lnTo>
                    <a:pt x="7475" y="5710"/>
                  </a:lnTo>
                  <a:lnTo>
                    <a:pt x="7489" y="5945"/>
                  </a:lnTo>
                  <a:lnTo>
                    <a:pt x="7461" y="6152"/>
                  </a:lnTo>
                  <a:lnTo>
                    <a:pt x="7434" y="6359"/>
                  </a:lnTo>
                  <a:lnTo>
                    <a:pt x="7392" y="6552"/>
                  </a:lnTo>
                  <a:lnTo>
                    <a:pt x="7365" y="6758"/>
                  </a:lnTo>
                  <a:lnTo>
                    <a:pt x="7379" y="6786"/>
                  </a:lnTo>
                  <a:lnTo>
                    <a:pt x="7392" y="6800"/>
                  </a:lnTo>
                  <a:lnTo>
                    <a:pt x="7420" y="6800"/>
                  </a:lnTo>
                  <a:lnTo>
                    <a:pt x="7434" y="6772"/>
                  </a:lnTo>
                  <a:lnTo>
                    <a:pt x="7503" y="6676"/>
                  </a:lnTo>
                  <a:lnTo>
                    <a:pt x="7544" y="6579"/>
                  </a:lnTo>
                  <a:lnTo>
                    <a:pt x="7572" y="6455"/>
                  </a:lnTo>
                  <a:lnTo>
                    <a:pt x="7599" y="6345"/>
                  </a:lnTo>
                  <a:lnTo>
                    <a:pt x="7627" y="6097"/>
                  </a:lnTo>
                  <a:lnTo>
                    <a:pt x="7627" y="5862"/>
                  </a:lnTo>
                  <a:lnTo>
                    <a:pt x="7627" y="5710"/>
                  </a:lnTo>
                  <a:lnTo>
                    <a:pt x="7599" y="5531"/>
                  </a:lnTo>
                  <a:lnTo>
                    <a:pt x="7586" y="5435"/>
                  </a:lnTo>
                  <a:lnTo>
                    <a:pt x="7544" y="5352"/>
                  </a:lnTo>
                  <a:lnTo>
                    <a:pt x="7503" y="5283"/>
                  </a:lnTo>
                  <a:lnTo>
                    <a:pt x="7448" y="5241"/>
                  </a:lnTo>
                  <a:lnTo>
                    <a:pt x="7434" y="5214"/>
                  </a:lnTo>
                  <a:lnTo>
                    <a:pt x="7392" y="5186"/>
                  </a:lnTo>
                  <a:lnTo>
                    <a:pt x="7241" y="5173"/>
                  </a:lnTo>
                  <a:lnTo>
                    <a:pt x="7075" y="5159"/>
                  </a:lnTo>
                  <a:lnTo>
                    <a:pt x="6910" y="5173"/>
                  </a:lnTo>
                  <a:lnTo>
                    <a:pt x="6730" y="5186"/>
                  </a:lnTo>
                  <a:lnTo>
                    <a:pt x="6537" y="5214"/>
                  </a:lnTo>
                  <a:lnTo>
                    <a:pt x="6358" y="5255"/>
                  </a:lnTo>
                  <a:lnTo>
                    <a:pt x="6179" y="5310"/>
                  </a:lnTo>
                  <a:lnTo>
                    <a:pt x="6000" y="5379"/>
                  </a:lnTo>
                  <a:lnTo>
                    <a:pt x="5972" y="5310"/>
                  </a:lnTo>
                  <a:lnTo>
                    <a:pt x="6124" y="5186"/>
                  </a:lnTo>
                  <a:lnTo>
                    <a:pt x="6124" y="5173"/>
                  </a:lnTo>
                  <a:lnTo>
                    <a:pt x="6110" y="5159"/>
                  </a:lnTo>
                  <a:lnTo>
                    <a:pt x="6013" y="5200"/>
                  </a:lnTo>
                  <a:lnTo>
                    <a:pt x="5917" y="5241"/>
                  </a:lnTo>
                  <a:lnTo>
                    <a:pt x="5889" y="5200"/>
                  </a:lnTo>
                  <a:lnTo>
                    <a:pt x="5958" y="5145"/>
                  </a:lnTo>
                  <a:lnTo>
                    <a:pt x="6013" y="5090"/>
                  </a:lnTo>
                  <a:lnTo>
                    <a:pt x="6055" y="5048"/>
                  </a:lnTo>
                  <a:lnTo>
                    <a:pt x="6068" y="5021"/>
                  </a:lnTo>
                  <a:lnTo>
                    <a:pt x="6055" y="5007"/>
                  </a:lnTo>
                  <a:lnTo>
                    <a:pt x="6027" y="5007"/>
                  </a:lnTo>
                  <a:lnTo>
                    <a:pt x="5972" y="5021"/>
                  </a:lnTo>
                  <a:lnTo>
                    <a:pt x="5903" y="5048"/>
                  </a:lnTo>
                  <a:lnTo>
                    <a:pt x="5806" y="5090"/>
                  </a:lnTo>
                  <a:lnTo>
                    <a:pt x="5793" y="5062"/>
                  </a:lnTo>
                  <a:lnTo>
                    <a:pt x="5875" y="4993"/>
                  </a:lnTo>
                  <a:lnTo>
                    <a:pt x="5889" y="4966"/>
                  </a:lnTo>
                  <a:lnTo>
                    <a:pt x="5875" y="4952"/>
                  </a:lnTo>
                  <a:lnTo>
                    <a:pt x="5862" y="4938"/>
                  </a:lnTo>
                  <a:lnTo>
                    <a:pt x="5848" y="4952"/>
                  </a:lnTo>
                  <a:lnTo>
                    <a:pt x="5738" y="4993"/>
                  </a:lnTo>
                  <a:lnTo>
                    <a:pt x="5724" y="4979"/>
                  </a:lnTo>
                  <a:lnTo>
                    <a:pt x="5738" y="4966"/>
                  </a:lnTo>
                  <a:lnTo>
                    <a:pt x="5834" y="4883"/>
                  </a:lnTo>
                  <a:lnTo>
                    <a:pt x="5931" y="4759"/>
                  </a:lnTo>
                  <a:lnTo>
                    <a:pt x="5931" y="4731"/>
                  </a:lnTo>
                  <a:lnTo>
                    <a:pt x="5903" y="4731"/>
                  </a:lnTo>
                  <a:lnTo>
                    <a:pt x="5779" y="4786"/>
                  </a:lnTo>
                  <a:lnTo>
                    <a:pt x="5669" y="4869"/>
                  </a:lnTo>
                  <a:lnTo>
                    <a:pt x="5641" y="4883"/>
                  </a:lnTo>
                  <a:lnTo>
                    <a:pt x="5613" y="4855"/>
                  </a:lnTo>
                  <a:lnTo>
                    <a:pt x="5710" y="4745"/>
                  </a:lnTo>
                  <a:lnTo>
                    <a:pt x="5710" y="4717"/>
                  </a:lnTo>
                  <a:lnTo>
                    <a:pt x="5710" y="4704"/>
                  </a:lnTo>
                  <a:lnTo>
                    <a:pt x="5641" y="4704"/>
                  </a:lnTo>
                  <a:lnTo>
                    <a:pt x="5600" y="4717"/>
                  </a:lnTo>
                  <a:lnTo>
                    <a:pt x="5517" y="4759"/>
                  </a:lnTo>
                  <a:lnTo>
                    <a:pt x="5503" y="4745"/>
                  </a:lnTo>
                  <a:lnTo>
                    <a:pt x="5793" y="4455"/>
                  </a:lnTo>
                  <a:lnTo>
                    <a:pt x="5931" y="4331"/>
                  </a:lnTo>
                  <a:lnTo>
                    <a:pt x="6068" y="4207"/>
                  </a:lnTo>
                  <a:lnTo>
                    <a:pt x="6220" y="4097"/>
                  </a:lnTo>
                  <a:lnTo>
                    <a:pt x="6386" y="4000"/>
                  </a:lnTo>
                  <a:lnTo>
                    <a:pt x="6496" y="3959"/>
                  </a:lnTo>
                  <a:lnTo>
                    <a:pt x="6606" y="3945"/>
                  </a:lnTo>
                  <a:lnTo>
                    <a:pt x="6717" y="3959"/>
                  </a:lnTo>
                  <a:lnTo>
                    <a:pt x="6827" y="3987"/>
                  </a:lnTo>
                  <a:lnTo>
                    <a:pt x="7048" y="4069"/>
                  </a:lnTo>
                  <a:lnTo>
                    <a:pt x="7255" y="4152"/>
                  </a:lnTo>
                  <a:lnTo>
                    <a:pt x="7268" y="4152"/>
                  </a:lnTo>
                  <a:lnTo>
                    <a:pt x="7268" y="4138"/>
                  </a:lnTo>
                  <a:lnTo>
                    <a:pt x="7255" y="4055"/>
                  </a:lnTo>
                  <a:lnTo>
                    <a:pt x="7213" y="3987"/>
                  </a:lnTo>
                  <a:lnTo>
                    <a:pt x="7144" y="3931"/>
                  </a:lnTo>
                  <a:lnTo>
                    <a:pt x="7061" y="3876"/>
                  </a:lnTo>
                  <a:lnTo>
                    <a:pt x="6979" y="3835"/>
                  </a:lnTo>
                  <a:lnTo>
                    <a:pt x="6896" y="3807"/>
                  </a:lnTo>
                  <a:lnTo>
                    <a:pt x="6717" y="3780"/>
                  </a:lnTo>
                  <a:lnTo>
                    <a:pt x="6606" y="3766"/>
                  </a:lnTo>
                  <a:lnTo>
                    <a:pt x="6496" y="3780"/>
                  </a:lnTo>
                  <a:lnTo>
                    <a:pt x="6399" y="3793"/>
                  </a:lnTo>
                  <a:lnTo>
                    <a:pt x="6303" y="3835"/>
                  </a:lnTo>
                  <a:lnTo>
                    <a:pt x="6206" y="3876"/>
                  </a:lnTo>
                  <a:lnTo>
                    <a:pt x="6110" y="3931"/>
                  </a:lnTo>
                  <a:lnTo>
                    <a:pt x="5931" y="4055"/>
                  </a:lnTo>
                  <a:lnTo>
                    <a:pt x="5779" y="4180"/>
                  </a:lnTo>
                  <a:lnTo>
                    <a:pt x="5627" y="4304"/>
                  </a:lnTo>
                  <a:lnTo>
                    <a:pt x="5365" y="4566"/>
                  </a:lnTo>
                  <a:lnTo>
                    <a:pt x="5420" y="4428"/>
                  </a:lnTo>
                  <a:lnTo>
                    <a:pt x="5420" y="4400"/>
                  </a:lnTo>
                  <a:lnTo>
                    <a:pt x="5407" y="4386"/>
                  </a:lnTo>
                  <a:lnTo>
                    <a:pt x="5365" y="4386"/>
                  </a:lnTo>
                  <a:lnTo>
                    <a:pt x="5296" y="4455"/>
                  </a:lnTo>
                  <a:lnTo>
                    <a:pt x="5227" y="4538"/>
                  </a:lnTo>
                  <a:lnTo>
                    <a:pt x="5200" y="4511"/>
                  </a:lnTo>
                  <a:lnTo>
                    <a:pt x="5310" y="4373"/>
                  </a:lnTo>
                  <a:lnTo>
                    <a:pt x="5310" y="4359"/>
                  </a:lnTo>
                  <a:lnTo>
                    <a:pt x="5296" y="4345"/>
                  </a:lnTo>
                  <a:lnTo>
                    <a:pt x="5296" y="4331"/>
                  </a:lnTo>
                  <a:lnTo>
                    <a:pt x="5269" y="4331"/>
                  </a:lnTo>
                  <a:lnTo>
                    <a:pt x="5172" y="4386"/>
                  </a:lnTo>
                  <a:lnTo>
                    <a:pt x="5076" y="4442"/>
                  </a:lnTo>
                  <a:lnTo>
                    <a:pt x="5048" y="4428"/>
                  </a:lnTo>
                  <a:lnTo>
                    <a:pt x="5144" y="4304"/>
                  </a:lnTo>
                  <a:lnTo>
                    <a:pt x="5144" y="4276"/>
                  </a:lnTo>
                  <a:lnTo>
                    <a:pt x="5131" y="4262"/>
                  </a:lnTo>
                  <a:lnTo>
                    <a:pt x="5117" y="4249"/>
                  </a:lnTo>
                  <a:lnTo>
                    <a:pt x="5103" y="4262"/>
                  </a:lnTo>
                  <a:lnTo>
                    <a:pt x="4938" y="4373"/>
                  </a:lnTo>
                  <a:lnTo>
                    <a:pt x="4910" y="4359"/>
                  </a:lnTo>
                  <a:lnTo>
                    <a:pt x="4993" y="4221"/>
                  </a:lnTo>
                  <a:lnTo>
                    <a:pt x="4993" y="4207"/>
                  </a:lnTo>
                  <a:lnTo>
                    <a:pt x="4979" y="4193"/>
                  </a:lnTo>
                  <a:lnTo>
                    <a:pt x="4951" y="4193"/>
                  </a:lnTo>
                  <a:lnTo>
                    <a:pt x="4814" y="4317"/>
                  </a:lnTo>
                  <a:lnTo>
                    <a:pt x="4745" y="4290"/>
                  </a:lnTo>
                  <a:lnTo>
                    <a:pt x="4800" y="4180"/>
                  </a:lnTo>
                  <a:lnTo>
                    <a:pt x="4800" y="4166"/>
                  </a:lnTo>
                  <a:lnTo>
                    <a:pt x="4800" y="4152"/>
                  </a:lnTo>
                  <a:lnTo>
                    <a:pt x="4772" y="4152"/>
                  </a:lnTo>
                  <a:lnTo>
                    <a:pt x="4758" y="4166"/>
                  </a:lnTo>
                  <a:lnTo>
                    <a:pt x="4676" y="4262"/>
                  </a:lnTo>
                  <a:lnTo>
                    <a:pt x="4524" y="4235"/>
                  </a:lnTo>
                  <a:lnTo>
                    <a:pt x="4593" y="4028"/>
                  </a:lnTo>
                  <a:lnTo>
                    <a:pt x="4593" y="4014"/>
                  </a:lnTo>
                  <a:lnTo>
                    <a:pt x="4593" y="4000"/>
                  </a:lnTo>
                  <a:lnTo>
                    <a:pt x="4579" y="4000"/>
                  </a:lnTo>
                  <a:lnTo>
                    <a:pt x="4565" y="4014"/>
                  </a:lnTo>
                  <a:lnTo>
                    <a:pt x="4483" y="4111"/>
                  </a:lnTo>
                  <a:lnTo>
                    <a:pt x="4414" y="4221"/>
                  </a:lnTo>
                  <a:lnTo>
                    <a:pt x="4386" y="4221"/>
                  </a:lnTo>
                  <a:lnTo>
                    <a:pt x="4455" y="4097"/>
                  </a:lnTo>
                  <a:lnTo>
                    <a:pt x="4510" y="3973"/>
                  </a:lnTo>
                  <a:lnTo>
                    <a:pt x="4510" y="3959"/>
                  </a:lnTo>
                  <a:lnTo>
                    <a:pt x="4496" y="3959"/>
                  </a:lnTo>
                  <a:lnTo>
                    <a:pt x="4469" y="3945"/>
                  </a:lnTo>
                  <a:lnTo>
                    <a:pt x="4400" y="4000"/>
                  </a:lnTo>
                  <a:lnTo>
                    <a:pt x="4345" y="4069"/>
                  </a:lnTo>
                  <a:lnTo>
                    <a:pt x="4289" y="4138"/>
                  </a:lnTo>
                  <a:lnTo>
                    <a:pt x="4248" y="4207"/>
                  </a:lnTo>
                  <a:lnTo>
                    <a:pt x="4207" y="4207"/>
                  </a:lnTo>
                  <a:lnTo>
                    <a:pt x="4234" y="3973"/>
                  </a:lnTo>
                  <a:lnTo>
                    <a:pt x="4234" y="3959"/>
                  </a:lnTo>
                  <a:lnTo>
                    <a:pt x="4220" y="3973"/>
                  </a:lnTo>
                  <a:lnTo>
                    <a:pt x="4124" y="4193"/>
                  </a:lnTo>
                  <a:lnTo>
                    <a:pt x="4083" y="4193"/>
                  </a:lnTo>
                  <a:lnTo>
                    <a:pt x="4083" y="4124"/>
                  </a:lnTo>
                  <a:lnTo>
                    <a:pt x="4083" y="4042"/>
                  </a:lnTo>
                  <a:lnTo>
                    <a:pt x="4083" y="4028"/>
                  </a:lnTo>
                  <a:lnTo>
                    <a:pt x="4069" y="4014"/>
                  </a:lnTo>
                  <a:lnTo>
                    <a:pt x="4055" y="4028"/>
                  </a:lnTo>
                  <a:lnTo>
                    <a:pt x="4041" y="4028"/>
                  </a:lnTo>
                  <a:lnTo>
                    <a:pt x="4000" y="4111"/>
                  </a:lnTo>
                  <a:lnTo>
                    <a:pt x="3972" y="4193"/>
                  </a:lnTo>
                  <a:lnTo>
                    <a:pt x="3903" y="4193"/>
                  </a:lnTo>
                  <a:lnTo>
                    <a:pt x="3903" y="4042"/>
                  </a:lnTo>
                  <a:lnTo>
                    <a:pt x="3917" y="2745"/>
                  </a:lnTo>
                  <a:lnTo>
                    <a:pt x="3917" y="2070"/>
                  </a:lnTo>
                  <a:lnTo>
                    <a:pt x="3931" y="1380"/>
                  </a:lnTo>
                  <a:lnTo>
                    <a:pt x="3931" y="1035"/>
                  </a:lnTo>
                  <a:lnTo>
                    <a:pt x="3917" y="690"/>
                  </a:lnTo>
                  <a:lnTo>
                    <a:pt x="3903" y="359"/>
                  </a:lnTo>
                  <a:lnTo>
                    <a:pt x="3862" y="15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751425" y="2523050"/>
              <a:ext cx="9325" cy="9675"/>
            </a:xfrm>
            <a:custGeom>
              <a:rect b="b" l="l" r="r" t="t"/>
              <a:pathLst>
                <a:path extrusionOk="0" h="387" w="373">
                  <a:moveTo>
                    <a:pt x="290" y="1"/>
                  </a:moveTo>
                  <a:lnTo>
                    <a:pt x="221" y="15"/>
                  </a:lnTo>
                  <a:lnTo>
                    <a:pt x="180" y="28"/>
                  </a:lnTo>
                  <a:lnTo>
                    <a:pt x="124" y="70"/>
                  </a:lnTo>
                  <a:lnTo>
                    <a:pt x="83" y="111"/>
                  </a:lnTo>
                  <a:lnTo>
                    <a:pt x="42" y="152"/>
                  </a:lnTo>
                  <a:lnTo>
                    <a:pt x="14" y="208"/>
                  </a:lnTo>
                  <a:lnTo>
                    <a:pt x="0" y="277"/>
                  </a:lnTo>
                  <a:lnTo>
                    <a:pt x="0" y="332"/>
                  </a:lnTo>
                  <a:lnTo>
                    <a:pt x="28" y="373"/>
                  </a:lnTo>
                  <a:lnTo>
                    <a:pt x="69" y="387"/>
                  </a:lnTo>
                  <a:lnTo>
                    <a:pt x="111" y="387"/>
                  </a:lnTo>
                  <a:lnTo>
                    <a:pt x="138" y="359"/>
                  </a:lnTo>
                  <a:lnTo>
                    <a:pt x="166" y="290"/>
                  </a:lnTo>
                  <a:lnTo>
                    <a:pt x="180" y="263"/>
                  </a:lnTo>
                  <a:lnTo>
                    <a:pt x="207" y="235"/>
                  </a:lnTo>
                  <a:lnTo>
                    <a:pt x="262" y="194"/>
                  </a:lnTo>
                  <a:lnTo>
                    <a:pt x="331" y="166"/>
                  </a:lnTo>
                  <a:lnTo>
                    <a:pt x="345" y="139"/>
                  </a:lnTo>
                  <a:lnTo>
                    <a:pt x="359" y="125"/>
                  </a:lnTo>
                  <a:lnTo>
                    <a:pt x="373" y="97"/>
                  </a:lnTo>
                  <a:lnTo>
                    <a:pt x="359" y="70"/>
                  </a:lnTo>
                  <a:lnTo>
                    <a:pt x="331" y="28"/>
                  </a:lnTo>
                  <a:lnTo>
                    <a:pt x="304" y="15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776250" y="2523050"/>
              <a:ext cx="7250" cy="9350"/>
            </a:xfrm>
            <a:custGeom>
              <a:rect b="b" l="l" r="r" t="t"/>
              <a:pathLst>
                <a:path extrusionOk="0" h="374" w="290">
                  <a:moveTo>
                    <a:pt x="207" y="1"/>
                  </a:moveTo>
                  <a:lnTo>
                    <a:pt x="193" y="15"/>
                  </a:lnTo>
                  <a:lnTo>
                    <a:pt x="111" y="70"/>
                  </a:lnTo>
                  <a:lnTo>
                    <a:pt x="55" y="139"/>
                  </a:lnTo>
                  <a:lnTo>
                    <a:pt x="14" y="221"/>
                  </a:lnTo>
                  <a:lnTo>
                    <a:pt x="0" y="318"/>
                  </a:lnTo>
                  <a:lnTo>
                    <a:pt x="14" y="332"/>
                  </a:lnTo>
                  <a:lnTo>
                    <a:pt x="28" y="359"/>
                  </a:lnTo>
                  <a:lnTo>
                    <a:pt x="69" y="373"/>
                  </a:lnTo>
                  <a:lnTo>
                    <a:pt x="97" y="359"/>
                  </a:lnTo>
                  <a:lnTo>
                    <a:pt x="111" y="332"/>
                  </a:lnTo>
                  <a:lnTo>
                    <a:pt x="124" y="318"/>
                  </a:lnTo>
                  <a:lnTo>
                    <a:pt x="138" y="249"/>
                  </a:lnTo>
                  <a:lnTo>
                    <a:pt x="179" y="194"/>
                  </a:lnTo>
                  <a:lnTo>
                    <a:pt x="276" y="111"/>
                  </a:lnTo>
                  <a:lnTo>
                    <a:pt x="290" y="97"/>
                  </a:lnTo>
                  <a:lnTo>
                    <a:pt x="290" y="70"/>
                  </a:lnTo>
                  <a:lnTo>
                    <a:pt x="290" y="56"/>
                  </a:lnTo>
                  <a:lnTo>
                    <a:pt x="276" y="28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737275" y="2515125"/>
              <a:ext cx="3475" cy="3825"/>
            </a:xfrm>
            <a:custGeom>
              <a:rect b="b" l="l" r="r" t="t"/>
              <a:pathLst>
                <a:path extrusionOk="0" h="153" w="139">
                  <a:moveTo>
                    <a:pt x="70" y="1"/>
                  </a:moveTo>
                  <a:lnTo>
                    <a:pt x="42" y="14"/>
                  </a:lnTo>
                  <a:lnTo>
                    <a:pt x="15" y="42"/>
                  </a:lnTo>
                  <a:lnTo>
                    <a:pt x="1" y="83"/>
                  </a:lnTo>
                  <a:lnTo>
                    <a:pt x="1" y="111"/>
                  </a:lnTo>
                  <a:lnTo>
                    <a:pt x="15" y="138"/>
                  </a:lnTo>
                  <a:lnTo>
                    <a:pt x="42" y="152"/>
                  </a:lnTo>
                  <a:lnTo>
                    <a:pt x="70" y="152"/>
                  </a:lnTo>
                  <a:lnTo>
                    <a:pt x="97" y="138"/>
                  </a:lnTo>
                  <a:lnTo>
                    <a:pt x="125" y="111"/>
                  </a:lnTo>
                  <a:lnTo>
                    <a:pt x="139" y="97"/>
                  </a:lnTo>
                  <a:lnTo>
                    <a:pt x="139" y="70"/>
                  </a:lnTo>
                  <a:lnTo>
                    <a:pt x="125" y="28"/>
                  </a:lnTo>
                  <a:lnTo>
                    <a:pt x="84" y="1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796250" y="2513400"/>
              <a:ext cx="3800" cy="3825"/>
            </a:xfrm>
            <a:custGeom>
              <a:rect b="b" l="l" r="r" t="t"/>
              <a:pathLst>
                <a:path extrusionOk="0" h="153" w="152">
                  <a:moveTo>
                    <a:pt x="97" y="1"/>
                  </a:moveTo>
                  <a:lnTo>
                    <a:pt x="69" y="14"/>
                  </a:lnTo>
                  <a:lnTo>
                    <a:pt x="41" y="28"/>
                  </a:lnTo>
                  <a:lnTo>
                    <a:pt x="14" y="56"/>
                  </a:lnTo>
                  <a:lnTo>
                    <a:pt x="0" y="70"/>
                  </a:lnTo>
                  <a:lnTo>
                    <a:pt x="0" y="97"/>
                  </a:lnTo>
                  <a:lnTo>
                    <a:pt x="0" y="125"/>
                  </a:lnTo>
                  <a:lnTo>
                    <a:pt x="28" y="152"/>
                  </a:lnTo>
                  <a:lnTo>
                    <a:pt x="55" y="152"/>
                  </a:lnTo>
                  <a:lnTo>
                    <a:pt x="83" y="139"/>
                  </a:lnTo>
                  <a:lnTo>
                    <a:pt x="124" y="111"/>
                  </a:lnTo>
                  <a:lnTo>
                    <a:pt x="138" y="97"/>
                  </a:lnTo>
                  <a:lnTo>
                    <a:pt x="152" y="70"/>
                  </a:lnTo>
                  <a:lnTo>
                    <a:pt x="138" y="56"/>
                  </a:lnTo>
                  <a:lnTo>
                    <a:pt x="138" y="28"/>
                  </a:lnTo>
                  <a:lnTo>
                    <a:pt x="110" y="14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52" name="Google Shape;352;p40"/>
          <p:cNvGrpSpPr/>
          <p:nvPr/>
        </p:nvGrpSpPr>
        <p:grpSpPr>
          <a:xfrm>
            <a:off x="4007991" y="1290048"/>
            <a:ext cx="1174004" cy="1125867"/>
            <a:chOff x="3539675" y="3134350"/>
            <a:chExt cx="202425" cy="194125"/>
          </a:xfrm>
        </p:grpSpPr>
        <p:sp>
          <p:nvSpPr>
            <p:cNvPr id="353" name="Google Shape;353;p40"/>
            <p:cNvSpPr/>
            <p:nvPr/>
          </p:nvSpPr>
          <p:spPr>
            <a:xfrm>
              <a:off x="3670350" y="3277425"/>
              <a:ext cx="22100" cy="51050"/>
            </a:xfrm>
            <a:custGeom>
              <a:rect b="b" l="l" r="r" t="t"/>
              <a:pathLst>
                <a:path extrusionOk="0" h="2042" w="884">
                  <a:moveTo>
                    <a:pt x="221" y="0"/>
                  </a:moveTo>
                  <a:lnTo>
                    <a:pt x="194" y="14"/>
                  </a:lnTo>
                  <a:lnTo>
                    <a:pt x="194" y="28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11" y="111"/>
                  </a:lnTo>
                  <a:lnTo>
                    <a:pt x="70" y="207"/>
                  </a:lnTo>
                  <a:lnTo>
                    <a:pt x="42" y="304"/>
                  </a:lnTo>
                  <a:lnTo>
                    <a:pt x="14" y="414"/>
                  </a:lnTo>
                  <a:lnTo>
                    <a:pt x="1" y="649"/>
                  </a:lnTo>
                  <a:lnTo>
                    <a:pt x="1" y="828"/>
                  </a:lnTo>
                  <a:lnTo>
                    <a:pt x="28" y="966"/>
                  </a:lnTo>
                  <a:lnTo>
                    <a:pt x="70" y="1104"/>
                  </a:lnTo>
                  <a:lnTo>
                    <a:pt x="125" y="1242"/>
                  </a:lnTo>
                  <a:lnTo>
                    <a:pt x="180" y="1366"/>
                  </a:lnTo>
                  <a:lnTo>
                    <a:pt x="318" y="1628"/>
                  </a:lnTo>
                  <a:lnTo>
                    <a:pt x="470" y="1862"/>
                  </a:lnTo>
                  <a:lnTo>
                    <a:pt x="483" y="1890"/>
                  </a:lnTo>
                  <a:lnTo>
                    <a:pt x="511" y="1904"/>
                  </a:lnTo>
                  <a:lnTo>
                    <a:pt x="552" y="1917"/>
                  </a:lnTo>
                  <a:lnTo>
                    <a:pt x="594" y="2041"/>
                  </a:lnTo>
                  <a:lnTo>
                    <a:pt x="621" y="1959"/>
                  </a:lnTo>
                  <a:lnTo>
                    <a:pt x="621" y="1876"/>
                  </a:lnTo>
                  <a:lnTo>
                    <a:pt x="649" y="1848"/>
                  </a:lnTo>
                  <a:lnTo>
                    <a:pt x="663" y="1876"/>
                  </a:lnTo>
                  <a:lnTo>
                    <a:pt x="704" y="1945"/>
                  </a:lnTo>
                  <a:lnTo>
                    <a:pt x="745" y="2000"/>
                  </a:lnTo>
                  <a:lnTo>
                    <a:pt x="745" y="2014"/>
                  </a:lnTo>
                  <a:lnTo>
                    <a:pt x="759" y="2000"/>
                  </a:lnTo>
                  <a:lnTo>
                    <a:pt x="773" y="1959"/>
                  </a:lnTo>
                  <a:lnTo>
                    <a:pt x="773" y="1917"/>
                  </a:lnTo>
                  <a:lnTo>
                    <a:pt x="759" y="1890"/>
                  </a:lnTo>
                  <a:lnTo>
                    <a:pt x="745" y="1848"/>
                  </a:lnTo>
                  <a:lnTo>
                    <a:pt x="732" y="1821"/>
                  </a:lnTo>
                  <a:lnTo>
                    <a:pt x="828" y="1890"/>
                  </a:lnTo>
                  <a:lnTo>
                    <a:pt x="842" y="1904"/>
                  </a:lnTo>
                  <a:lnTo>
                    <a:pt x="869" y="1904"/>
                  </a:lnTo>
                  <a:lnTo>
                    <a:pt x="883" y="1890"/>
                  </a:lnTo>
                  <a:lnTo>
                    <a:pt x="883" y="1862"/>
                  </a:lnTo>
                  <a:lnTo>
                    <a:pt x="856" y="1821"/>
                  </a:lnTo>
                  <a:lnTo>
                    <a:pt x="842" y="1793"/>
                  </a:lnTo>
                  <a:lnTo>
                    <a:pt x="773" y="1724"/>
                  </a:lnTo>
                  <a:lnTo>
                    <a:pt x="704" y="1697"/>
                  </a:lnTo>
                  <a:lnTo>
                    <a:pt x="676" y="1683"/>
                  </a:lnTo>
                  <a:lnTo>
                    <a:pt x="635" y="1683"/>
                  </a:lnTo>
                  <a:lnTo>
                    <a:pt x="580" y="1586"/>
                  </a:lnTo>
                  <a:lnTo>
                    <a:pt x="525" y="1490"/>
                  </a:lnTo>
                  <a:lnTo>
                    <a:pt x="483" y="1380"/>
                  </a:lnTo>
                  <a:lnTo>
                    <a:pt x="456" y="1269"/>
                  </a:lnTo>
                  <a:lnTo>
                    <a:pt x="401" y="1035"/>
                  </a:lnTo>
                  <a:lnTo>
                    <a:pt x="373" y="814"/>
                  </a:lnTo>
                  <a:lnTo>
                    <a:pt x="359" y="414"/>
                  </a:lnTo>
                  <a:lnTo>
                    <a:pt x="345" y="221"/>
                  </a:lnTo>
                  <a:lnTo>
                    <a:pt x="318" y="125"/>
                  </a:lnTo>
                  <a:lnTo>
                    <a:pt x="290" y="28"/>
                  </a:lnTo>
                  <a:lnTo>
                    <a:pt x="276" y="14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3588650" y="3241900"/>
              <a:ext cx="35175" cy="82100"/>
            </a:xfrm>
            <a:custGeom>
              <a:rect b="b" l="l" r="r" t="t"/>
              <a:pathLst>
                <a:path extrusionOk="0" h="3284" w="1407">
                  <a:moveTo>
                    <a:pt x="345" y="1"/>
                  </a:moveTo>
                  <a:lnTo>
                    <a:pt x="290" y="42"/>
                  </a:lnTo>
                  <a:lnTo>
                    <a:pt x="221" y="97"/>
                  </a:lnTo>
                  <a:lnTo>
                    <a:pt x="152" y="166"/>
                  </a:lnTo>
                  <a:lnTo>
                    <a:pt x="83" y="249"/>
                  </a:lnTo>
                  <a:lnTo>
                    <a:pt x="42" y="332"/>
                  </a:lnTo>
                  <a:lnTo>
                    <a:pt x="0" y="415"/>
                  </a:lnTo>
                  <a:lnTo>
                    <a:pt x="0" y="484"/>
                  </a:lnTo>
                  <a:lnTo>
                    <a:pt x="0" y="525"/>
                  </a:lnTo>
                  <a:lnTo>
                    <a:pt x="14" y="566"/>
                  </a:lnTo>
                  <a:lnTo>
                    <a:pt x="28" y="677"/>
                  </a:lnTo>
                  <a:lnTo>
                    <a:pt x="55" y="801"/>
                  </a:lnTo>
                  <a:lnTo>
                    <a:pt x="83" y="925"/>
                  </a:lnTo>
                  <a:lnTo>
                    <a:pt x="138" y="1049"/>
                  </a:lnTo>
                  <a:lnTo>
                    <a:pt x="235" y="1283"/>
                  </a:lnTo>
                  <a:lnTo>
                    <a:pt x="317" y="1449"/>
                  </a:lnTo>
                  <a:lnTo>
                    <a:pt x="524" y="1821"/>
                  </a:lnTo>
                  <a:lnTo>
                    <a:pt x="731" y="2194"/>
                  </a:lnTo>
                  <a:lnTo>
                    <a:pt x="828" y="2387"/>
                  </a:lnTo>
                  <a:lnTo>
                    <a:pt x="910" y="2580"/>
                  </a:lnTo>
                  <a:lnTo>
                    <a:pt x="966" y="2787"/>
                  </a:lnTo>
                  <a:lnTo>
                    <a:pt x="1007" y="2994"/>
                  </a:lnTo>
                  <a:lnTo>
                    <a:pt x="1021" y="3021"/>
                  </a:lnTo>
                  <a:lnTo>
                    <a:pt x="1034" y="3049"/>
                  </a:lnTo>
                  <a:lnTo>
                    <a:pt x="1062" y="3063"/>
                  </a:lnTo>
                  <a:lnTo>
                    <a:pt x="1090" y="3076"/>
                  </a:lnTo>
                  <a:lnTo>
                    <a:pt x="1062" y="3173"/>
                  </a:lnTo>
                  <a:lnTo>
                    <a:pt x="1062" y="3228"/>
                  </a:lnTo>
                  <a:lnTo>
                    <a:pt x="1076" y="3269"/>
                  </a:lnTo>
                  <a:lnTo>
                    <a:pt x="1090" y="3269"/>
                  </a:lnTo>
                  <a:lnTo>
                    <a:pt x="1131" y="3242"/>
                  </a:lnTo>
                  <a:lnTo>
                    <a:pt x="1159" y="3214"/>
                  </a:lnTo>
                  <a:lnTo>
                    <a:pt x="1186" y="3118"/>
                  </a:lnTo>
                  <a:lnTo>
                    <a:pt x="1200" y="3159"/>
                  </a:lnTo>
                  <a:lnTo>
                    <a:pt x="1214" y="3214"/>
                  </a:lnTo>
                  <a:lnTo>
                    <a:pt x="1214" y="3242"/>
                  </a:lnTo>
                  <a:lnTo>
                    <a:pt x="1228" y="3283"/>
                  </a:lnTo>
                  <a:lnTo>
                    <a:pt x="1283" y="3283"/>
                  </a:lnTo>
                  <a:lnTo>
                    <a:pt x="1297" y="3269"/>
                  </a:lnTo>
                  <a:lnTo>
                    <a:pt x="1310" y="3214"/>
                  </a:lnTo>
                  <a:lnTo>
                    <a:pt x="1310" y="3159"/>
                  </a:lnTo>
                  <a:lnTo>
                    <a:pt x="1297" y="3104"/>
                  </a:lnTo>
                  <a:lnTo>
                    <a:pt x="1338" y="3173"/>
                  </a:lnTo>
                  <a:lnTo>
                    <a:pt x="1379" y="3228"/>
                  </a:lnTo>
                  <a:lnTo>
                    <a:pt x="1393" y="3228"/>
                  </a:lnTo>
                  <a:lnTo>
                    <a:pt x="1407" y="3187"/>
                  </a:lnTo>
                  <a:lnTo>
                    <a:pt x="1393" y="3145"/>
                  </a:lnTo>
                  <a:lnTo>
                    <a:pt x="1352" y="3076"/>
                  </a:lnTo>
                  <a:lnTo>
                    <a:pt x="1310" y="3035"/>
                  </a:lnTo>
                  <a:lnTo>
                    <a:pt x="1269" y="2994"/>
                  </a:lnTo>
                  <a:lnTo>
                    <a:pt x="1269" y="2980"/>
                  </a:lnTo>
                  <a:lnTo>
                    <a:pt x="1255" y="2801"/>
                  </a:lnTo>
                  <a:lnTo>
                    <a:pt x="1228" y="2621"/>
                  </a:lnTo>
                  <a:lnTo>
                    <a:pt x="1172" y="2456"/>
                  </a:lnTo>
                  <a:lnTo>
                    <a:pt x="1117" y="2290"/>
                  </a:lnTo>
                  <a:lnTo>
                    <a:pt x="993" y="1959"/>
                  </a:lnTo>
                  <a:lnTo>
                    <a:pt x="841" y="1628"/>
                  </a:lnTo>
                  <a:lnTo>
                    <a:pt x="621" y="1173"/>
                  </a:lnTo>
                  <a:lnTo>
                    <a:pt x="497" y="815"/>
                  </a:lnTo>
                  <a:lnTo>
                    <a:pt x="483" y="773"/>
                  </a:lnTo>
                  <a:lnTo>
                    <a:pt x="469" y="677"/>
                  </a:lnTo>
                  <a:lnTo>
                    <a:pt x="469" y="594"/>
                  </a:lnTo>
                  <a:lnTo>
                    <a:pt x="483" y="401"/>
                  </a:lnTo>
                  <a:lnTo>
                    <a:pt x="483" y="222"/>
                  </a:lnTo>
                  <a:lnTo>
                    <a:pt x="469" y="125"/>
                  </a:lnTo>
                  <a:lnTo>
                    <a:pt x="455" y="42"/>
                  </a:lnTo>
                  <a:lnTo>
                    <a:pt x="441" y="15"/>
                  </a:lnTo>
                  <a:lnTo>
                    <a:pt x="414" y="15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3713100" y="3272950"/>
              <a:ext cx="5900" cy="12075"/>
            </a:xfrm>
            <a:custGeom>
              <a:rect b="b" l="l" r="r" t="t"/>
              <a:pathLst>
                <a:path extrusionOk="0" h="483" w="236">
                  <a:moveTo>
                    <a:pt x="15" y="0"/>
                  </a:moveTo>
                  <a:lnTo>
                    <a:pt x="1" y="14"/>
                  </a:lnTo>
                  <a:lnTo>
                    <a:pt x="1" y="69"/>
                  </a:lnTo>
                  <a:lnTo>
                    <a:pt x="15" y="124"/>
                  </a:lnTo>
                  <a:lnTo>
                    <a:pt x="70" y="235"/>
                  </a:lnTo>
                  <a:lnTo>
                    <a:pt x="111" y="359"/>
                  </a:lnTo>
                  <a:lnTo>
                    <a:pt x="139" y="428"/>
                  </a:lnTo>
                  <a:lnTo>
                    <a:pt x="166" y="469"/>
                  </a:lnTo>
                  <a:lnTo>
                    <a:pt x="194" y="483"/>
                  </a:lnTo>
                  <a:lnTo>
                    <a:pt x="208" y="469"/>
                  </a:lnTo>
                  <a:lnTo>
                    <a:pt x="221" y="441"/>
                  </a:lnTo>
                  <a:lnTo>
                    <a:pt x="235" y="414"/>
                  </a:lnTo>
                  <a:lnTo>
                    <a:pt x="221" y="345"/>
                  </a:lnTo>
                  <a:lnTo>
                    <a:pt x="208" y="290"/>
                  </a:lnTo>
                  <a:lnTo>
                    <a:pt x="180" y="235"/>
                  </a:lnTo>
                  <a:lnTo>
                    <a:pt x="125" y="97"/>
                  </a:lnTo>
                  <a:lnTo>
                    <a:pt x="70" y="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3539675" y="3134350"/>
              <a:ext cx="134500" cy="193100"/>
            </a:xfrm>
            <a:custGeom>
              <a:rect b="b" l="l" r="r" t="t"/>
              <a:pathLst>
                <a:path extrusionOk="0" h="7724" w="5380">
                  <a:moveTo>
                    <a:pt x="704" y="0"/>
                  </a:moveTo>
                  <a:lnTo>
                    <a:pt x="663" y="14"/>
                  </a:lnTo>
                  <a:lnTo>
                    <a:pt x="649" y="42"/>
                  </a:lnTo>
                  <a:lnTo>
                    <a:pt x="621" y="69"/>
                  </a:lnTo>
                  <a:lnTo>
                    <a:pt x="621" y="110"/>
                  </a:lnTo>
                  <a:lnTo>
                    <a:pt x="621" y="138"/>
                  </a:lnTo>
                  <a:lnTo>
                    <a:pt x="649" y="179"/>
                  </a:lnTo>
                  <a:lnTo>
                    <a:pt x="663" y="207"/>
                  </a:lnTo>
                  <a:lnTo>
                    <a:pt x="677" y="221"/>
                  </a:lnTo>
                  <a:lnTo>
                    <a:pt x="718" y="248"/>
                  </a:lnTo>
                  <a:lnTo>
                    <a:pt x="746" y="276"/>
                  </a:lnTo>
                  <a:lnTo>
                    <a:pt x="746" y="317"/>
                  </a:lnTo>
                  <a:lnTo>
                    <a:pt x="759" y="345"/>
                  </a:lnTo>
                  <a:lnTo>
                    <a:pt x="787" y="373"/>
                  </a:lnTo>
                  <a:lnTo>
                    <a:pt x="815" y="373"/>
                  </a:lnTo>
                  <a:lnTo>
                    <a:pt x="828" y="386"/>
                  </a:lnTo>
                  <a:lnTo>
                    <a:pt x="842" y="455"/>
                  </a:lnTo>
                  <a:lnTo>
                    <a:pt x="842" y="469"/>
                  </a:lnTo>
                  <a:lnTo>
                    <a:pt x="842" y="483"/>
                  </a:lnTo>
                  <a:lnTo>
                    <a:pt x="856" y="510"/>
                  </a:lnTo>
                  <a:lnTo>
                    <a:pt x="856" y="538"/>
                  </a:lnTo>
                  <a:lnTo>
                    <a:pt x="856" y="566"/>
                  </a:lnTo>
                  <a:lnTo>
                    <a:pt x="856" y="579"/>
                  </a:lnTo>
                  <a:lnTo>
                    <a:pt x="856" y="607"/>
                  </a:lnTo>
                  <a:lnTo>
                    <a:pt x="801" y="648"/>
                  </a:lnTo>
                  <a:lnTo>
                    <a:pt x="773" y="662"/>
                  </a:lnTo>
                  <a:lnTo>
                    <a:pt x="746" y="690"/>
                  </a:lnTo>
                  <a:lnTo>
                    <a:pt x="746" y="717"/>
                  </a:lnTo>
                  <a:lnTo>
                    <a:pt x="746" y="745"/>
                  </a:lnTo>
                  <a:lnTo>
                    <a:pt x="677" y="745"/>
                  </a:lnTo>
                  <a:lnTo>
                    <a:pt x="663" y="786"/>
                  </a:lnTo>
                  <a:lnTo>
                    <a:pt x="649" y="828"/>
                  </a:lnTo>
                  <a:lnTo>
                    <a:pt x="677" y="869"/>
                  </a:lnTo>
                  <a:lnTo>
                    <a:pt x="704" y="897"/>
                  </a:lnTo>
                  <a:lnTo>
                    <a:pt x="690" y="924"/>
                  </a:lnTo>
                  <a:lnTo>
                    <a:pt x="690" y="952"/>
                  </a:lnTo>
                  <a:lnTo>
                    <a:pt x="704" y="966"/>
                  </a:lnTo>
                  <a:lnTo>
                    <a:pt x="677" y="1007"/>
                  </a:lnTo>
                  <a:lnTo>
                    <a:pt x="677" y="1034"/>
                  </a:lnTo>
                  <a:lnTo>
                    <a:pt x="690" y="1062"/>
                  </a:lnTo>
                  <a:lnTo>
                    <a:pt x="704" y="1090"/>
                  </a:lnTo>
                  <a:lnTo>
                    <a:pt x="649" y="1090"/>
                  </a:lnTo>
                  <a:lnTo>
                    <a:pt x="608" y="1117"/>
                  </a:lnTo>
                  <a:lnTo>
                    <a:pt x="594" y="1145"/>
                  </a:lnTo>
                  <a:lnTo>
                    <a:pt x="594" y="1172"/>
                  </a:lnTo>
                  <a:lnTo>
                    <a:pt x="608" y="1186"/>
                  </a:lnTo>
                  <a:lnTo>
                    <a:pt x="608" y="1200"/>
                  </a:lnTo>
                  <a:lnTo>
                    <a:pt x="621" y="1228"/>
                  </a:lnTo>
                  <a:lnTo>
                    <a:pt x="649" y="1255"/>
                  </a:lnTo>
                  <a:lnTo>
                    <a:pt x="649" y="1269"/>
                  </a:lnTo>
                  <a:lnTo>
                    <a:pt x="552" y="1241"/>
                  </a:lnTo>
                  <a:lnTo>
                    <a:pt x="497" y="1255"/>
                  </a:lnTo>
                  <a:lnTo>
                    <a:pt x="470" y="1283"/>
                  </a:lnTo>
                  <a:lnTo>
                    <a:pt x="456" y="1338"/>
                  </a:lnTo>
                  <a:lnTo>
                    <a:pt x="456" y="1352"/>
                  </a:lnTo>
                  <a:lnTo>
                    <a:pt x="470" y="1379"/>
                  </a:lnTo>
                  <a:lnTo>
                    <a:pt x="428" y="1393"/>
                  </a:lnTo>
                  <a:lnTo>
                    <a:pt x="387" y="1421"/>
                  </a:lnTo>
                  <a:lnTo>
                    <a:pt x="373" y="1448"/>
                  </a:lnTo>
                  <a:lnTo>
                    <a:pt x="373" y="1476"/>
                  </a:lnTo>
                  <a:lnTo>
                    <a:pt x="387" y="1503"/>
                  </a:lnTo>
                  <a:lnTo>
                    <a:pt x="359" y="1517"/>
                  </a:lnTo>
                  <a:lnTo>
                    <a:pt x="332" y="1545"/>
                  </a:lnTo>
                  <a:lnTo>
                    <a:pt x="318" y="1586"/>
                  </a:lnTo>
                  <a:lnTo>
                    <a:pt x="318" y="1627"/>
                  </a:lnTo>
                  <a:lnTo>
                    <a:pt x="263" y="1627"/>
                  </a:lnTo>
                  <a:lnTo>
                    <a:pt x="235" y="1641"/>
                  </a:lnTo>
                  <a:lnTo>
                    <a:pt x="208" y="1669"/>
                  </a:lnTo>
                  <a:lnTo>
                    <a:pt x="208" y="1710"/>
                  </a:lnTo>
                  <a:lnTo>
                    <a:pt x="208" y="1724"/>
                  </a:lnTo>
                  <a:lnTo>
                    <a:pt x="208" y="1779"/>
                  </a:lnTo>
                  <a:lnTo>
                    <a:pt x="166" y="1779"/>
                  </a:lnTo>
                  <a:lnTo>
                    <a:pt x="125" y="1807"/>
                  </a:lnTo>
                  <a:lnTo>
                    <a:pt x="97" y="1862"/>
                  </a:lnTo>
                  <a:lnTo>
                    <a:pt x="111" y="1876"/>
                  </a:lnTo>
                  <a:lnTo>
                    <a:pt x="111" y="1903"/>
                  </a:lnTo>
                  <a:lnTo>
                    <a:pt x="153" y="1958"/>
                  </a:lnTo>
                  <a:lnTo>
                    <a:pt x="139" y="1972"/>
                  </a:lnTo>
                  <a:lnTo>
                    <a:pt x="111" y="1958"/>
                  </a:lnTo>
                  <a:lnTo>
                    <a:pt x="70" y="1972"/>
                  </a:lnTo>
                  <a:lnTo>
                    <a:pt x="56" y="2000"/>
                  </a:lnTo>
                  <a:lnTo>
                    <a:pt x="42" y="2041"/>
                  </a:lnTo>
                  <a:lnTo>
                    <a:pt x="56" y="2083"/>
                  </a:lnTo>
                  <a:lnTo>
                    <a:pt x="28" y="2096"/>
                  </a:lnTo>
                  <a:lnTo>
                    <a:pt x="15" y="2138"/>
                  </a:lnTo>
                  <a:lnTo>
                    <a:pt x="28" y="2179"/>
                  </a:lnTo>
                  <a:lnTo>
                    <a:pt x="56" y="2207"/>
                  </a:lnTo>
                  <a:lnTo>
                    <a:pt x="28" y="2234"/>
                  </a:lnTo>
                  <a:lnTo>
                    <a:pt x="1" y="2248"/>
                  </a:lnTo>
                  <a:lnTo>
                    <a:pt x="1" y="2289"/>
                  </a:lnTo>
                  <a:lnTo>
                    <a:pt x="15" y="2317"/>
                  </a:lnTo>
                  <a:lnTo>
                    <a:pt x="97" y="2414"/>
                  </a:lnTo>
                  <a:lnTo>
                    <a:pt x="84" y="2441"/>
                  </a:lnTo>
                  <a:lnTo>
                    <a:pt x="56" y="2469"/>
                  </a:lnTo>
                  <a:lnTo>
                    <a:pt x="42" y="2510"/>
                  </a:lnTo>
                  <a:lnTo>
                    <a:pt x="42" y="2538"/>
                  </a:lnTo>
                  <a:lnTo>
                    <a:pt x="70" y="2565"/>
                  </a:lnTo>
                  <a:lnTo>
                    <a:pt x="111" y="2579"/>
                  </a:lnTo>
                  <a:lnTo>
                    <a:pt x="97" y="2620"/>
                  </a:lnTo>
                  <a:lnTo>
                    <a:pt x="97" y="2648"/>
                  </a:lnTo>
                  <a:lnTo>
                    <a:pt x="84" y="2689"/>
                  </a:lnTo>
                  <a:lnTo>
                    <a:pt x="84" y="2731"/>
                  </a:lnTo>
                  <a:lnTo>
                    <a:pt x="111" y="2758"/>
                  </a:lnTo>
                  <a:lnTo>
                    <a:pt x="153" y="2772"/>
                  </a:lnTo>
                  <a:lnTo>
                    <a:pt x="166" y="2772"/>
                  </a:lnTo>
                  <a:lnTo>
                    <a:pt x="180" y="2827"/>
                  </a:lnTo>
                  <a:lnTo>
                    <a:pt x="166" y="2827"/>
                  </a:lnTo>
                  <a:lnTo>
                    <a:pt x="139" y="2855"/>
                  </a:lnTo>
                  <a:lnTo>
                    <a:pt x="139" y="2882"/>
                  </a:lnTo>
                  <a:lnTo>
                    <a:pt x="139" y="2910"/>
                  </a:lnTo>
                  <a:lnTo>
                    <a:pt x="166" y="2938"/>
                  </a:lnTo>
                  <a:lnTo>
                    <a:pt x="153" y="2979"/>
                  </a:lnTo>
                  <a:lnTo>
                    <a:pt x="166" y="3007"/>
                  </a:lnTo>
                  <a:lnTo>
                    <a:pt x="180" y="3034"/>
                  </a:lnTo>
                  <a:lnTo>
                    <a:pt x="208" y="3062"/>
                  </a:lnTo>
                  <a:lnTo>
                    <a:pt x="180" y="3117"/>
                  </a:lnTo>
                  <a:lnTo>
                    <a:pt x="180" y="3158"/>
                  </a:lnTo>
                  <a:lnTo>
                    <a:pt x="194" y="3186"/>
                  </a:lnTo>
                  <a:lnTo>
                    <a:pt x="222" y="3213"/>
                  </a:lnTo>
                  <a:lnTo>
                    <a:pt x="263" y="3213"/>
                  </a:lnTo>
                  <a:lnTo>
                    <a:pt x="304" y="3186"/>
                  </a:lnTo>
                  <a:lnTo>
                    <a:pt x="304" y="3186"/>
                  </a:lnTo>
                  <a:lnTo>
                    <a:pt x="277" y="3227"/>
                  </a:lnTo>
                  <a:lnTo>
                    <a:pt x="263" y="3241"/>
                  </a:lnTo>
                  <a:lnTo>
                    <a:pt x="249" y="3269"/>
                  </a:lnTo>
                  <a:lnTo>
                    <a:pt x="249" y="3324"/>
                  </a:lnTo>
                  <a:lnTo>
                    <a:pt x="290" y="3365"/>
                  </a:lnTo>
                  <a:lnTo>
                    <a:pt x="332" y="3379"/>
                  </a:lnTo>
                  <a:lnTo>
                    <a:pt x="332" y="3420"/>
                  </a:lnTo>
                  <a:lnTo>
                    <a:pt x="304" y="3448"/>
                  </a:lnTo>
                  <a:lnTo>
                    <a:pt x="304" y="3475"/>
                  </a:lnTo>
                  <a:lnTo>
                    <a:pt x="304" y="3517"/>
                  </a:lnTo>
                  <a:lnTo>
                    <a:pt x="318" y="3544"/>
                  </a:lnTo>
                  <a:lnTo>
                    <a:pt x="346" y="3572"/>
                  </a:lnTo>
                  <a:lnTo>
                    <a:pt x="387" y="3586"/>
                  </a:lnTo>
                  <a:lnTo>
                    <a:pt x="387" y="3641"/>
                  </a:lnTo>
                  <a:lnTo>
                    <a:pt x="415" y="3682"/>
                  </a:lnTo>
                  <a:lnTo>
                    <a:pt x="456" y="3696"/>
                  </a:lnTo>
                  <a:lnTo>
                    <a:pt x="497" y="3710"/>
                  </a:lnTo>
                  <a:lnTo>
                    <a:pt x="484" y="3765"/>
                  </a:lnTo>
                  <a:lnTo>
                    <a:pt x="484" y="3793"/>
                  </a:lnTo>
                  <a:lnTo>
                    <a:pt x="484" y="3820"/>
                  </a:lnTo>
                  <a:lnTo>
                    <a:pt x="511" y="3848"/>
                  </a:lnTo>
                  <a:lnTo>
                    <a:pt x="552" y="3875"/>
                  </a:lnTo>
                  <a:lnTo>
                    <a:pt x="608" y="3875"/>
                  </a:lnTo>
                  <a:lnTo>
                    <a:pt x="608" y="3903"/>
                  </a:lnTo>
                  <a:lnTo>
                    <a:pt x="621" y="3931"/>
                  </a:lnTo>
                  <a:lnTo>
                    <a:pt x="649" y="3944"/>
                  </a:lnTo>
                  <a:lnTo>
                    <a:pt x="677" y="3958"/>
                  </a:lnTo>
                  <a:lnTo>
                    <a:pt x="759" y="3958"/>
                  </a:lnTo>
                  <a:lnTo>
                    <a:pt x="773" y="3931"/>
                  </a:lnTo>
                  <a:lnTo>
                    <a:pt x="787" y="3986"/>
                  </a:lnTo>
                  <a:lnTo>
                    <a:pt x="787" y="4013"/>
                  </a:lnTo>
                  <a:lnTo>
                    <a:pt x="815" y="4027"/>
                  </a:lnTo>
                  <a:lnTo>
                    <a:pt x="828" y="4248"/>
                  </a:lnTo>
                  <a:lnTo>
                    <a:pt x="870" y="4455"/>
                  </a:lnTo>
                  <a:lnTo>
                    <a:pt x="925" y="4675"/>
                  </a:lnTo>
                  <a:lnTo>
                    <a:pt x="1008" y="4882"/>
                  </a:lnTo>
                  <a:lnTo>
                    <a:pt x="1090" y="5103"/>
                  </a:lnTo>
                  <a:lnTo>
                    <a:pt x="1187" y="5310"/>
                  </a:lnTo>
                  <a:lnTo>
                    <a:pt x="1408" y="5737"/>
                  </a:lnTo>
                  <a:lnTo>
                    <a:pt x="1642" y="6151"/>
                  </a:lnTo>
                  <a:lnTo>
                    <a:pt x="1863" y="6565"/>
                  </a:lnTo>
                  <a:lnTo>
                    <a:pt x="1959" y="6758"/>
                  </a:lnTo>
                  <a:lnTo>
                    <a:pt x="2056" y="6965"/>
                  </a:lnTo>
                  <a:lnTo>
                    <a:pt x="2138" y="7158"/>
                  </a:lnTo>
                  <a:lnTo>
                    <a:pt x="2194" y="7365"/>
                  </a:lnTo>
                  <a:lnTo>
                    <a:pt x="2221" y="7392"/>
                  </a:lnTo>
                  <a:lnTo>
                    <a:pt x="2249" y="7420"/>
                  </a:lnTo>
                  <a:lnTo>
                    <a:pt x="2276" y="7433"/>
                  </a:lnTo>
                  <a:lnTo>
                    <a:pt x="2318" y="7433"/>
                  </a:lnTo>
                  <a:lnTo>
                    <a:pt x="2345" y="7475"/>
                  </a:lnTo>
                  <a:lnTo>
                    <a:pt x="2373" y="7530"/>
                  </a:lnTo>
                  <a:lnTo>
                    <a:pt x="2387" y="7599"/>
                  </a:lnTo>
                  <a:lnTo>
                    <a:pt x="2400" y="7640"/>
                  </a:lnTo>
                  <a:lnTo>
                    <a:pt x="2428" y="7654"/>
                  </a:lnTo>
                  <a:lnTo>
                    <a:pt x="2442" y="7654"/>
                  </a:lnTo>
                  <a:lnTo>
                    <a:pt x="2456" y="7640"/>
                  </a:lnTo>
                  <a:lnTo>
                    <a:pt x="2469" y="7627"/>
                  </a:lnTo>
                  <a:lnTo>
                    <a:pt x="2469" y="7571"/>
                  </a:lnTo>
                  <a:lnTo>
                    <a:pt x="2456" y="7516"/>
                  </a:lnTo>
                  <a:lnTo>
                    <a:pt x="2442" y="7461"/>
                  </a:lnTo>
                  <a:lnTo>
                    <a:pt x="2442" y="7447"/>
                  </a:lnTo>
                  <a:lnTo>
                    <a:pt x="2456" y="7461"/>
                  </a:lnTo>
                  <a:lnTo>
                    <a:pt x="2511" y="7558"/>
                  </a:lnTo>
                  <a:lnTo>
                    <a:pt x="2566" y="7640"/>
                  </a:lnTo>
                  <a:lnTo>
                    <a:pt x="2580" y="7654"/>
                  </a:lnTo>
                  <a:lnTo>
                    <a:pt x="2594" y="7640"/>
                  </a:lnTo>
                  <a:lnTo>
                    <a:pt x="2580" y="7585"/>
                  </a:lnTo>
                  <a:lnTo>
                    <a:pt x="2566" y="7530"/>
                  </a:lnTo>
                  <a:lnTo>
                    <a:pt x="2511" y="7420"/>
                  </a:lnTo>
                  <a:lnTo>
                    <a:pt x="2525" y="7433"/>
                  </a:lnTo>
                  <a:lnTo>
                    <a:pt x="2566" y="7447"/>
                  </a:lnTo>
                  <a:lnTo>
                    <a:pt x="2607" y="7475"/>
                  </a:lnTo>
                  <a:lnTo>
                    <a:pt x="2621" y="7502"/>
                  </a:lnTo>
                  <a:lnTo>
                    <a:pt x="2649" y="7544"/>
                  </a:lnTo>
                  <a:lnTo>
                    <a:pt x="2663" y="7558"/>
                  </a:lnTo>
                  <a:lnTo>
                    <a:pt x="2676" y="7558"/>
                  </a:lnTo>
                  <a:lnTo>
                    <a:pt x="2690" y="7544"/>
                  </a:lnTo>
                  <a:lnTo>
                    <a:pt x="2704" y="7530"/>
                  </a:lnTo>
                  <a:lnTo>
                    <a:pt x="2704" y="7489"/>
                  </a:lnTo>
                  <a:lnTo>
                    <a:pt x="2704" y="7461"/>
                  </a:lnTo>
                  <a:lnTo>
                    <a:pt x="2663" y="7392"/>
                  </a:lnTo>
                  <a:lnTo>
                    <a:pt x="2594" y="7351"/>
                  </a:lnTo>
                  <a:lnTo>
                    <a:pt x="2525" y="7323"/>
                  </a:lnTo>
                  <a:lnTo>
                    <a:pt x="2387" y="6937"/>
                  </a:lnTo>
                  <a:lnTo>
                    <a:pt x="2235" y="6565"/>
                  </a:lnTo>
                  <a:lnTo>
                    <a:pt x="2083" y="6192"/>
                  </a:lnTo>
                  <a:lnTo>
                    <a:pt x="1959" y="5806"/>
                  </a:lnTo>
                  <a:lnTo>
                    <a:pt x="1876" y="5503"/>
                  </a:lnTo>
                  <a:lnTo>
                    <a:pt x="1821" y="5117"/>
                  </a:lnTo>
                  <a:lnTo>
                    <a:pt x="1807" y="4924"/>
                  </a:lnTo>
                  <a:lnTo>
                    <a:pt x="1807" y="4758"/>
                  </a:lnTo>
                  <a:lnTo>
                    <a:pt x="1807" y="4620"/>
                  </a:lnTo>
                  <a:lnTo>
                    <a:pt x="1821" y="4565"/>
                  </a:lnTo>
                  <a:lnTo>
                    <a:pt x="1849" y="4524"/>
                  </a:lnTo>
                  <a:lnTo>
                    <a:pt x="1932" y="4413"/>
                  </a:lnTo>
                  <a:lnTo>
                    <a:pt x="2042" y="4317"/>
                  </a:lnTo>
                  <a:lnTo>
                    <a:pt x="2152" y="4234"/>
                  </a:lnTo>
                  <a:lnTo>
                    <a:pt x="2276" y="4165"/>
                  </a:lnTo>
                  <a:lnTo>
                    <a:pt x="2400" y="4096"/>
                  </a:lnTo>
                  <a:lnTo>
                    <a:pt x="2538" y="4055"/>
                  </a:lnTo>
                  <a:lnTo>
                    <a:pt x="2676" y="4013"/>
                  </a:lnTo>
                  <a:lnTo>
                    <a:pt x="2814" y="4000"/>
                  </a:lnTo>
                  <a:lnTo>
                    <a:pt x="3035" y="4000"/>
                  </a:lnTo>
                  <a:lnTo>
                    <a:pt x="3228" y="4027"/>
                  </a:lnTo>
                  <a:lnTo>
                    <a:pt x="3421" y="4082"/>
                  </a:lnTo>
                  <a:lnTo>
                    <a:pt x="3587" y="4179"/>
                  </a:lnTo>
                  <a:lnTo>
                    <a:pt x="3738" y="4275"/>
                  </a:lnTo>
                  <a:lnTo>
                    <a:pt x="3890" y="4413"/>
                  </a:lnTo>
                  <a:lnTo>
                    <a:pt x="4028" y="4551"/>
                  </a:lnTo>
                  <a:lnTo>
                    <a:pt x="4180" y="4717"/>
                  </a:lnTo>
                  <a:lnTo>
                    <a:pt x="4400" y="4992"/>
                  </a:lnTo>
                  <a:lnTo>
                    <a:pt x="4524" y="5144"/>
                  </a:lnTo>
                  <a:lnTo>
                    <a:pt x="4676" y="5282"/>
                  </a:lnTo>
                  <a:lnTo>
                    <a:pt x="4676" y="5392"/>
                  </a:lnTo>
                  <a:lnTo>
                    <a:pt x="4676" y="5489"/>
                  </a:lnTo>
                  <a:lnTo>
                    <a:pt x="4690" y="5710"/>
                  </a:lnTo>
                  <a:lnTo>
                    <a:pt x="4690" y="5985"/>
                  </a:lnTo>
                  <a:lnTo>
                    <a:pt x="4717" y="6247"/>
                  </a:lnTo>
                  <a:lnTo>
                    <a:pt x="4786" y="6730"/>
                  </a:lnTo>
                  <a:lnTo>
                    <a:pt x="4828" y="6965"/>
                  </a:lnTo>
                  <a:lnTo>
                    <a:pt x="4883" y="7185"/>
                  </a:lnTo>
                  <a:lnTo>
                    <a:pt x="4924" y="7392"/>
                  </a:lnTo>
                  <a:lnTo>
                    <a:pt x="4938" y="7420"/>
                  </a:lnTo>
                  <a:lnTo>
                    <a:pt x="4952" y="7447"/>
                  </a:lnTo>
                  <a:lnTo>
                    <a:pt x="4966" y="7461"/>
                  </a:lnTo>
                  <a:lnTo>
                    <a:pt x="4993" y="7475"/>
                  </a:lnTo>
                  <a:lnTo>
                    <a:pt x="5035" y="7475"/>
                  </a:lnTo>
                  <a:lnTo>
                    <a:pt x="5021" y="7544"/>
                  </a:lnTo>
                  <a:lnTo>
                    <a:pt x="4993" y="7627"/>
                  </a:lnTo>
                  <a:lnTo>
                    <a:pt x="4993" y="7682"/>
                  </a:lnTo>
                  <a:lnTo>
                    <a:pt x="5007" y="7723"/>
                  </a:lnTo>
                  <a:lnTo>
                    <a:pt x="5021" y="7723"/>
                  </a:lnTo>
                  <a:lnTo>
                    <a:pt x="5062" y="7696"/>
                  </a:lnTo>
                  <a:lnTo>
                    <a:pt x="5104" y="7640"/>
                  </a:lnTo>
                  <a:lnTo>
                    <a:pt x="5145" y="7530"/>
                  </a:lnTo>
                  <a:lnTo>
                    <a:pt x="5159" y="7613"/>
                  </a:lnTo>
                  <a:lnTo>
                    <a:pt x="5200" y="7696"/>
                  </a:lnTo>
                  <a:lnTo>
                    <a:pt x="5200" y="7709"/>
                  </a:lnTo>
                  <a:lnTo>
                    <a:pt x="5214" y="7696"/>
                  </a:lnTo>
                  <a:lnTo>
                    <a:pt x="5228" y="7654"/>
                  </a:lnTo>
                  <a:lnTo>
                    <a:pt x="5241" y="7599"/>
                  </a:lnTo>
                  <a:lnTo>
                    <a:pt x="5228" y="7502"/>
                  </a:lnTo>
                  <a:lnTo>
                    <a:pt x="5283" y="7585"/>
                  </a:lnTo>
                  <a:lnTo>
                    <a:pt x="5366" y="7654"/>
                  </a:lnTo>
                  <a:lnTo>
                    <a:pt x="5379" y="7599"/>
                  </a:lnTo>
                  <a:lnTo>
                    <a:pt x="5366" y="7558"/>
                  </a:lnTo>
                  <a:lnTo>
                    <a:pt x="5338" y="7516"/>
                  </a:lnTo>
                  <a:lnTo>
                    <a:pt x="5310" y="7461"/>
                  </a:lnTo>
                  <a:lnTo>
                    <a:pt x="5228" y="7351"/>
                  </a:lnTo>
                  <a:lnTo>
                    <a:pt x="5214" y="7351"/>
                  </a:lnTo>
                  <a:lnTo>
                    <a:pt x="5090" y="6868"/>
                  </a:lnTo>
                  <a:lnTo>
                    <a:pt x="5048" y="6634"/>
                  </a:lnTo>
                  <a:lnTo>
                    <a:pt x="5021" y="6509"/>
                  </a:lnTo>
                  <a:lnTo>
                    <a:pt x="5021" y="6385"/>
                  </a:lnTo>
                  <a:lnTo>
                    <a:pt x="5048" y="6137"/>
                  </a:lnTo>
                  <a:lnTo>
                    <a:pt x="5104" y="5903"/>
                  </a:lnTo>
                  <a:lnTo>
                    <a:pt x="5172" y="5682"/>
                  </a:lnTo>
                  <a:lnTo>
                    <a:pt x="5200" y="5572"/>
                  </a:lnTo>
                  <a:lnTo>
                    <a:pt x="5214" y="5461"/>
                  </a:lnTo>
                  <a:lnTo>
                    <a:pt x="5200" y="5337"/>
                  </a:lnTo>
                  <a:lnTo>
                    <a:pt x="5186" y="5213"/>
                  </a:lnTo>
                  <a:lnTo>
                    <a:pt x="5090" y="4924"/>
                  </a:lnTo>
                  <a:lnTo>
                    <a:pt x="5076" y="4924"/>
                  </a:lnTo>
                  <a:lnTo>
                    <a:pt x="4952" y="4896"/>
                  </a:lnTo>
                  <a:lnTo>
                    <a:pt x="4883" y="4896"/>
                  </a:lnTo>
                  <a:lnTo>
                    <a:pt x="4800" y="4910"/>
                  </a:lnTo>
                  <a:lnTo>
                    <a:pt x="4759" y="4924"/>
                  </a:lnTo>
                  <a:lnTo>
                    <a:pt x="4717" y="4937"/>
                  </a:lnTo>
                  <a:lnTo>
                    <a:pt x="4704" y="4937"/>
                  </a:lnTo>
                  <a:lnTo>
                    <a:pt x="4676" y="4910"/>
                  </a:lnTo>
                  <a:lnTo>
                    <a:pt x="4662" y="4896"/>
                  </a:lnTo>
                  <a:lnTo>
                    <a:pt x="4662" y="4882"/>
                  </a:lnTo>
                  <a:lnTo>
                    <a:pt x="4676" y="4855"/>
                  </a:lnTo>
                  <a:lnTo>
                    <a:pt x="4704" y="4827"/>
                  </a:lnTo>
                  <a:lnTo>
                    <a:pt x="4773" y="4799"/>
                  </a:lnTo>
                  <a:lnTo>
                    <a:pt x="4841" y="4786"/>
                  </a:lnTo>
                  <a:lnTo>
                    <a:pt x="4910" y="4786"/>
                  </a:lnTo>
                  <a:lnTo>
                    <a:pt x="4979" y="4799"/>
                  </a:lnTo>
                  <a:lnTo>
                    <a:pt x="5035" y="4813"/>
                  </a:lnTo>
                  <a:lnTo>
                    <a:pt x="5035" y="4813"/>
                  </a:lnTo>
                  <a:lnTo>
                    <a:pt x="5021" y="4758"/>
                  </a:lnTo>
                  <a:lnTo>
                    <a:pt x="4910" y="4703"/>
                  </a:lnTo>
                  <a:lnTo>
                    <a:pt x="4828" y="4689"/>
                  </a:lnTo>
                  <a:lnTo>
                    <a:pt x="4731" y="4675"/>
                  </a:lnTo>
                  <a:lnTo>
                    <a:pt x="4621" y="4689"/>
                  </a:lnTo>
                  <a:lnTo>
                    <a:pt x="4511" y="4703"/>
                  </a:lnTo>
                  <a:lnTo>
                    <a:pt x="4469" y="4717"/>
                  </a:lnTo>
                  <a:lnTo>
                    <a:pt x="4428" y="4703"/>
                  </a:lnTo>
                  <a:lnTo>
                    <a:pt x="4414" y="4675"/>
                  </a:lnTo>
                  <a:lnTo>
                    <a:pt x="4414" y="4662"/>
                  </a:lnTo>
                  <a:lnTo>
                    <a:pt x="4483" y="4620"/>
                  </a:lnTo>
                  <a:lnTo>
                    <a:pt x="4566" y="4579"/>
                  </a:lnTo>
                  <a:lnTo>
                    <a:pt x="4635" y="4551"/>
                  </a:lnTo>
                  <a:lnTo>
                    <a:pt x="4717" y="4537"/>
                  </a:lnTo>
                  <a:lnTo>
                    <a:pt x="4855" y="4537"/>
                  </a:lnTo>
                  <a:lnTo>
                    <a:pt x="4979" y="4551"/>
                  </a:lnTo>
                  <a:lnTo>
                    <a:pt x="4979" y="4551"/>
                  </a:lnTo>
                  <a:lnTo>
                    <a:pt x="4952" y="4413"/>
                  </a:lnTo>
                  <a:lnTo>
                    <a:pt x="4966" y="4275"/>
                  </a:lnTo>
                  <a:lnTo>
                    <a:pt x="5007" y="4013"/>
                  </a:lnTo>
                  <a:lnTo>
                    <a:pt x="5048" y="3820"/>
                  </a:lnTo>
                  <a:lnTo>
                    <a:pt x="5076" y="3696"/>
                  </a:lnTo>
                  <a:lnTo>
                    <a:pt x="5076" y="3627"/>
                  </a:lnTo>
                  <a:lnTo>
                    <a:pt x="5062" y="3586"/>
                  </a:lnTo>
                  <a:lnTo>
                    <a:pt x="5090" y="3448"/>
                  </a:lnTo>
                  <a:lnTo>
                    <a:pt x="5062" y="3269"/>
                  </a:lnTo>
                  <a:lnTo>
                    <a:pt x="5048" y="3144"/>
                  </a:lnTo>
                  <a:lnTo>
                    <a:pt x="5021" y="3034"/>
                  </a:lnTo>
                  <a:lnTo>
                    <a:pt x="4979" y="2910"/>
                  </a:lnTo>
                  <a:lnTo>
                    <a:pt x="4938" y="2800"/>
                  </a:lnTo>
                  <a:lnTo>
                    <a:pt x="4828" y="2551"/>
                  </a:lnTo>
                  <a:lnTo>
                    <a:pt x="4759" y="2427"/>
                  </a:lnTo>
                  <a:lnTo>
                    <a:pt x="4717" y="2372"/>
                  </a:lnTo>
                  <a:lnTo>
                    <a:pt x="4676" y="2331"/>
                  </a:lnTo>
                  <a:lnTo>
                    <a:pt x="4648" y="2317"/>
                  </a:lnTo>
                  <a:lnTo>
                    <a:pt x="4635" y="2331"/>
                  </a:lnTo>
                  <a:lnTo>
                    <a:pt x="4621" y="2345"/>
                  </a:lnTo>
                  <a:lnTo>
                    <a:pt x="4621" y="2358"/>
                  </a:lnTo>
                  <a:lnTo>
                    <a:pt x="4662" y="2483"/>
                  </a:lnTo>
                  <a:lnTo>
                    <a:pt x="4717" y="2607"/>
                  </a:lnTo>
                  <a:lnTo>
                    <a:pt x="4841" y="2841"/>
                  </a:lnTo>
                  <a:lnTo>
                    <a:pt x="4745" y="2731"/>
                  </a:lnTo>
                  <a:lnTo>
                    <a:pt x="4635" y="2634"/>
                  </a:lnTo>
                  <a:lnTo>
                    <a:pt x="4566" y="2496"/>
                  </a:lnTo>
                  <a:lnTo>
                    <a:pt x="4497" y="2372"/>
                  </a:lnTo>
                  <a:lnTo>
                    <a:pt x="4455" y="2317"/>
                  </a:lnTo>
                  <a:lnTo>
                    <a:pt x="4428" y="2303"/>
                  </a:lnTo>
                  <a:lnTo>
                    <a:pt x="4414" y="2303"/>
                  </a:lnTo>
                  <a:lnTo>
                    <a:pt x="4400" y="2331"/>
                  </a:lnTo>
                  <a:lnTo>
                    <a:pt x="4400" y="2372"/>
                  </a:lnTo>
                  <a:lnTo>
                    <a:pt x="4442" y="2483"/>
                  </a:lnTo>
                  <a:lnTo>
                    <a:pt x="4373" y="2441"/>
                  </a:lnTo>
                  <a:lnTo>
                    <a:pt x="4331" y="2372"/>
                  </a:lnTo>
                  <a:lnTo>
                    <a:pt x="4304" y="2289"/>
                  </a:lnTo>
                  <a:lnTo>
                    <a:pt x="4248" y="2234"/>
                  </a:lnTo>
                  <a:lnTo>
                    <a:pt x="4193" y="2179"/>
                  </a:lnTo>
                  <a:lnTo>
                    <a:pt x="4152" y="2179"/>
                  </a:lnTo>
                  <a:lnTo>
                    <a:pt x="4138" y="2193"/>
                  </a:lnTo>
                  <a:lnTo>
                    <a:pt x="4138" y="2221"/>
                  </a:lnTo>
                  <a:lnTo>
                    <a:pt x="4166" y="2331"/>
                  </a:lnTo>
                  <a:lnTo>
                    <a:pt x="4097" y="2234"/>
                  </a:lnTo>
                  <a:lnTo>
                    <a:pt x="4000" y="2152"/>
                  </a:lnTo>
                  <a:lnTo>
                    <a:pt x="3904" y="2083"/>
                  </a:lnTo>
                  <a:lnTo>
                    <a:pt x="3849" y="2055"/>
                  </a:lnTo>
                  <a:lnTo>
                    <a:pt x="3793" y="2041"/>
                  </a:lnTo>
                  <a:lnTo>
                    <a:pt x="3780" y="2041"/>
                  </a:lnTo>
                  <a:lnTo>
                    <a:pt x="3766" y="2055"/>
                  </a:lnTo>
                  <a:lnTo>
                    <a:pt x="3766" y="2069"/>
                  </a:lnTo>
                  <a:lnTo>
                    <a:pt x="3766" y="2096"/>
                  </a:lnTo>
                  <a:lnTo>
                    <a:pt x="3835" y="2165"/>
                  </a:lnTo>
                  <a:lnTo>
                    <a:pt x="3917" y="2234"/>
                  </a:lnTo>
                  <a:lnTo>
                    <a:pt x="3738" y="2179"/>
                  </a:lnTo>
                  <a:lnTo>
                    <a:pt x="3642" y="2083"/>
                  </a:lnTo>
                  <a:lnTo>
                    <a:pt x="3573" y="2027"/>
                  </a:lnTo>
                  <a:lnTo>
                    <a:pt x="3518" y="1986"/>
                  </a:lnTo>
                  <a:lnTo>
                    <a:pt x="3504" y="1986"/>
                  </a:lnTo>
                  <a:lnTo>
                    <a:pt x="3490" y="2000"/>
                  </a:lnTo>
                  <a:lnTo>
                    <a:pt x="3476" y="2014"/>
                  </a:lnTo>
                  <a:lnTo>
                    <a:pt x="3490" y="2027"/>
                  </a:lnTo>
                  <a:lnTo>
                    <a:pt x="3545" y="2138"/>
                  </a:lnTo>
                  <a:lnTo>
                    <a:pt x="3545" y="2138"/>
                  </a:lnTo>
                  <a:lnTo>
                    <a:pt x="3421" y="2110"/>
                  </a:lnTo>
                  <a:lnTo>
                    <a:pt x="3338" y="2014"/>
                  </a:lnTo>
                  <a:lnTo>
                    <a:pt x="3283" y="1958"/>
                  </a:lnTo>
                  <a:lnTo>
                    <a:pt x="3228" y="1917"/>
                  </a:lnTo>
                  <a:lnTo>
                    <a:pt x="3214" y="1931"/>
                  </a:lnTo>
                  <a:lnTo>
                    <a:pt x="3200" y="1945"/>
                  </a:lnTo>
                  <a:lnTo>
                    <a:pt x="3242" y="2027"/>
                  </a:lnTo>
                  <a:lnTo>
                    <a:pt x="3242" y="2027"/>
                  </a:lnTo>
                  <a:lnTo>
                    <a:pt x="3173" y="1972"/>
                  </a:lnTo>
                  <a:lnTo>
                    <a:pt x="3118" y="1917"/>
                  </a:lnTo>
                  <a:lnTo>
                    <a:pt x="3049" y="1890"/>
                  </a:lnTo>
                  <a:lnTo>
                    <a:pt x="2966" y="1862"/>
                  </a:lnTo>
                  <a:lnTo>
                    <a:pt x="2966" y="1876"/>
                  </a:lnTo>
                  <a:lnTo>
                    <a:pt x="2952" y="1890"/>
                  </a:lnTo>
                  <a:lnTo>
                    <a:pt x="2993" y="1986"/>
                  </a:lnTo>
                  <a:lnTo>
                    <a:pt x="3049" y="2083"/>
                  </a:lnTo>
                  <a:lnTo>
                    <a:pt x="3021" y="2083"/>
                  </a:lnTo>
                  <a:lnTo>
                    <a:pt x="2911" y="1931"/>
                  </a:lnTo>
                  <a:lnTo>
                    <a:pt x="2773" y="1821"/>
                  </a:lnTo>
                  <a:lnTo>
                    <a:pt x="2759" y="1807"/>
                  </a:lnTo>
                  <a:lnTo>
                    <a:pt x="2745" y="1821"/>
                  </a:lnTo>
                  <a:lnTo>
                    <a:pt x="2731" y="1834"/>
                  </a:lnTo>
                  <a:lnTo>
                    <a:pt x="2731" y="1848"/>
                  </a:lnTo>
                  <a:lnTo>
                    <a:pt x="2773" y="1972"/>
                  </a:lnTo>
                  <a:lnTo>
                    <a:pt x="2814" y="2083"/>
                  </a:lnTo>
                  <a:lnTo>
                    <a:pt x="2773" y="2083"/>
                  </a:lnTo>
                  <a:lnTo>
                    <a:pt x="2704" y="1986"/>
                  </a:lnTo>
                  <a:lnTo>
                    <a:pt x="2663" y="1945"/>
                  </a:lnTo>
                  <a:lnTo>
                    <a:pt x="2607" y="1903"/>
                  </a:lnTo>
                  <a:lnTo>
                    <a:pt x="2566" y="1903"/>
                  </a:lnTo>
                  <a:lnTo>
                    <a:pt x="2552" y="1931"/>
                  </a:lnTo>
                  <a:lnTo>
                    <a:pt x="2552" y="1945"/>
                  </a:lnTo>
                  <a:lnTo>
                    <a:pt x="2607" y="2110"/>
                  </a:lnTo>
                  <a:lnTo>
                    <a:pt x="2497" y="2124"/>
                  </a:lnTo>
                  <a:lnTo>
                    <a:pt x="2483" y="2027"/>
                  </a:lnTo>
                  <a:lnTo>
                    <a:pt x="2469" y="2000"/>
                  </a:lnTo>
                  <a:lnTo>
                    <a:pt x="2442" y="1986"/>
                  </a:lnTo>
                  <a:lnTo>
                    <a:pt x="2400" y="1986"/>
                  </a:lnTo>
                  <a:lnTo>
                    <a:pt x="2387" y="2000"/>
                  </a:lnTo>
                  <a:lnTo>
                    <a:pt x="2387" y="2014"/>
                  </a:lnTo>
                  <a:lnTo>
                    <a:pt x="2373" y="2152"/>
                  </a:lnTo>
                  <a:lnTo>
                    <a:pt x="2332" y="2165"/>
                  </a:lnTo>
                  <a:lnTo>
                    <a:pt x="2345" y="1972"/>
                  </a:lnTo>
                  <a:lnTo>
                    <a:pt x="2332" y="1931"/>
                  </a:lnTo>
                  <a:lnTo>
                    <a:pt x="2304" y="1917"/>
                  </a:lnTo>
                  <a:lnTo>
                    <a:pt x="2263" y="1917"/>
                  </a:lnTo>
                  <a:lnTo>
                    <a:pt x="2249" y="1931"/>
                  </a:lnTo>
                  <a:lnTo>
                    <a:pt x="2235" y="1945"/>
                  </a:lnTo>
                  <a:lnTo>
                    <a:pt x="2166" y="2083"/>
                  </a:lnTo>
                  <a:lnTo>
                    <a:pt x="2125" y="2221"/>
                  </a:lnTo>
                  <a:lnTo>
                    <a:pt x="2125" y="2165"/>
                  </a:lnTo>
                  <a:lnTo>
                    <a:pt x="2111" y="2110"/>
                  </a:lnTo>
                  <a:lnTo>
                    <a:pt x="2097" y="2069"/>
                  </a:lnTo>
                  <a:lnTo>
                    <a:pt x="2125" y="2055"/>
                  </a:lnTo>
                  <a:lnTo>
                    <a:pt x="2125" y="2041"/>
                  </a:lnTo>
                  <a:lnTo>
                    <a:pt x="2125" y="2014"/>
                  </a:lnTo>
                  <a:lnTo>
                    <a:pt x="2111" y="2000"/>
                  </a:lnTo>
                  <a:lnTo>
                    <a:pt x="2097" y="1986"/>
                  </a:lnTo>
                  <a:lnTo>
                    <a:pt x="2056" y="1986"/>
                  </a:lnTo>
                  <a:lnTo>
                    <a:pt x="2028" y="2014"/>
                  </a:lnTo>
                  <a:lnTo>
                    <a:pt x="1945" y="2165"/>
                  </a:lnTo>
                  <a:lnTo>
                    <a:pt x="1876" y="2331"/>
                  </a:lnTo>
                  <a:lnTo>
                    <a:pt x="1752" y="2386"/>
                  </a:lnTo>
                  <a:lnTo>
                    <a:pt x="1766" y="2345"/>
                  </a:lnTo>
                  <a:lnTo>
                    <a:pt x="1821" y="2248"/>
                  </a:lnTo>
                  <a:lnTo>
                    <a:pt x="1835" y="2193"/>
                  </a:lnTo>
                  <a:lnTo>
                    <a:pt x="1821" y="2138"/>
                  </a:lnTo>
                  <a:lnTo>
                    <a:pt x="1794" y="2124"/>
                  </a:lnTo>
                  <a:lnTo>
                    <a:pt x="1752" y="2124"/>
                  </a:lnTo>
                  <a:lnTo>
                    <a:pt x="1739" y="2138"/>
                  </a:lnTo>
                  <a:lnTo>
                    <a:pt x="1656" y="2221"/>
                  </a:lnTo>
                  <a:lnTo>
                    <a:pt x="1601" y="2317"/>
                  </a:lnTo>
                  <a:lnTo>
                    <a:pt x="1573" y="2414"/>
                  </a:lnTo>
                  <a:lnTo>
                    <a:pt x="1532" y="2524"/>
                  </a:lnTo>
                  <a:lnTo>
                    <a:pt x="1463" y="2579"/>
                  </a:lnTo>
                  <a:lnTo>
                    <a:pt x="1463" y="2579"/>
                  </a:lnTo>
                  <a:lnTo>
                    <a:pt x="1490" y="2469"/>
                  </a:lnTo>
                  <a:lnTo>
                    <a:pt x="1490" y="2414"/>
                  </a:lnTo>
                  <a:lnTo>
                    <a:pt x="1490" y="2358"/>
                  </a:lnTo>
                  <a:lnTo>
                    <a:pt x="1490" y="2345"/>
                  </a:lnTo>
                  <a:lnTo>
                    <a:pt x="1476" y="2345"/>
                  </a:lnTo>
                  <a:lnTo>
                    <a:pt x="1435" y="2372"/>
                  </a:lnTo>
                  <a:lnTo>
                    <a:pt x="1408" y="2414"/>
                  </a:lnTo>
                  <a:lnTo>
                    <a:pt x="1352" y="2510"/>
                  </a:lnTo>
                  <a:lnTo>
                    <a:pt x="1325" y="2620"/>
                  </a:lnTo>
                  <a:lnTo>
                    <a:pt x="1297" y="2717"/>
                  </a:lnTo>
                  <a:lnTo>
                    <a:pt x="1270" y="2758"/>
                  </a:lnTo>
                  <a:lnTo>
                    <a:pt x="1256" y="2662"/>
                  </a:lnTo>
                  <a:lnTo>
                    <a:pt x="1228" y="2565"/>
                  </a:lnTo>
                  <a:lnTo>
                    <a:pt x="1214" y="2551"/>
                  </a:lnTo>
                  <a:lnTo>
                    <a:pt x="1201" y="2551"/>
                  </a:lnTo>
                  <a:lnTo>
                    <a:pt x="1159" y="2634"/>
                  </a:lnTo>
                  <a:lnTo>
                    <a:pt x="1118" y="2717"/>
                  </a:lnTo>
                  <a:lnTo>
                    <a:pt x="1090" y="2814"/>
                  </a:lnTo>
                  <a:lnTo>
                    <a:pt x="1063" y="2910"/>
                  </a:lnTo>
                  <a:lnTo>
                    <a:pt x="1035" y="2800"/>
                  </a:lnTo>
                  <a:lnTo>
                    <a:pt x="1021" y="2786"/>
                  </a:lnTo>
                  <a:lnTo>
                    <a:pt x="1008" y="2786"/>
                  </a:lnTo>
                  <a:lnTo>
                    <a:pt x="994" y="2800"/>
                  </a:lnTo>
                  <a:lnTo>
                    <a:pt x="980" y="2814"/>
                  </a:lnTo>
                  <a:lnTo>
                    <a:pt x="966" y="3020"/>
                  </a:lnTo>
                  <a:lnTo>
                    <a:pt x="952" y="3241"/>
                  </a:lnTo>
                  <a:lnTo>
                    <a:pt x="897" y="3089"/>
                  </a:lnTo>
                  <a:lnTo>
                    <a:pt x="883" y="3089"/>
                  </a:lnTo>
                  <a:lnTo>
                    <a:pt x="842" y="3158"/>
                  </a:lnTo>
                  <a:lnTo>
                    <a:pt x="815" y="3227"/>
                  </a:lnTo>
                  <a:lnTo>
                    <a:pt x="801" y="3296"/>
                  </a:lnTo>
                  <a:lnTo>
                    <a:pt x="801" y="3379"/>
                  </a:lnTo>
                  <a:lnTo>
                    <a:pt x="773" y="3351"/>
                  </a:lnTo>
                  <a:lnTo>
                    <a:pt x="773" y="3338"/>
                  </a:lnTo>
                  <a:lnTo>
                    <a:pt x="773" y="3296"/>
                  </a:lnTo>
                  <a:lnTo>
                    <a:pt x="759" y="3269"/>
                  </a:lnTo>
                  <a:lnTo>
                    <a:pt x="773" y="3213"/>
                  </a:lnTo>
                  <a:lnTo>
                    <a:pt x="773" y="3172"/>
                  </a:lnTo>
                  <a:lnTo>
                    <a:pt x="746" y="3158"/>
                  </a:lnTo>
                  <a:lnTo>
                    <a:pt x="718" y="3144"/>
                  </a:lnTo>
                  <a:lnTo>
                    <a:pt x="677" y="3144"/>
                  </a:lnTo>
                  <a:lnTo>
                    <a:pt x="704" y="3103"/>
                  </a:lnTo>
                  <a:lnTo>
                    <a:pt x="704" y="3076"/>
                  </a:lnTo>
                  <a:lnTo>
                    <a:pt x="690" y="3034"/>
                  </a:lnTo>
                  <a:lnTo>
                    <a:pt x="663" y="3020"/>
                  </a:lnTo>
                  <a:lnTo>
                    <a:pt x="635" y="3007"/>
                  </a:lnTo>
                  <a:lnTo>
                    <a:pt x="649" y="2910"/>
                  </a:lnTo>
                  <a:lnTo>
                    <a:pt x="663" y="2896"/>
                  </a:lnTo>
                  <a:lnTo>
                    <a:pt x="677" y="2882"/>
                  </a:lnTo>
                  <a:lnTo>
                    <a:pt x="677" y="2827"/>
                  </a:lnTo>
                  <a:lnTo>
                    <a:pt x="649" y="2800"/>
                  </a:lnTo>
                  <a:lnTo>
                    <a:pt x="621" y="2786"/>
                  </a:lnTo>
                  <a:lnTo>
                    <a:pt x="594" y="2786"/>
                  </a:lnTo>
                  <a:lnTo>
                    <a:pt x="594" y="2772"/>
                  </a:lnTo>
                  <a:lnTo>
                    <a:pt x="621" y="2731"/>
                  </a:lnTo>
                  <a:lnTo>
                    <a:pt x="621" y="2689"/>
                  </a:lnTo>
                  <a:lnTo>
                    <a:pt x="594" y="2662"/>
                  </a:lnTo>
                  <a:lnTo>
                    <a:pt x="552" y="2648"/>
                  </a:lnTo>
                  <a:lnTo>
                    <a:pt x="497" y="2648"/>
                  </a:lnTo>
                  <a:lnTo>
                    <a:pt x="484" y="2620"/>
                  </a:lnTo>
                  <a:lnTo>
                    <a:pt x="497" y="2620"/>
                  </a:lnTo>
                  <a:lnTo>
                    <a:pt x="525" y="2607"/>
                  </a:lnTo>
                  <a:lnTo>
                    <a:pt x="539" y="2579"/>
                  </a:lnTo>
                  <a:lnTo>
                    <a:pt x="566" y="2538"/>
                  </a:lnTo>
                  <a:lnTo>
                    <a:pt x="552" y="2483"/>
                  </a:lnTo>
                  <a:lnTo>
                    <a:pt x="539" y="2469"/>
                  </a:lnTo>
                  <a:lnTo>
                    <a:pt x="511" y="2441"/>
                  </a:lnTo>
                  <a:lnTo>
                    <a:pt x="525" y="2427"/>
                  </a:lnTo>
                  <a:lnTo>
                    <a:pt x="635" y="2427"/>
                  </a:lnTo>
                  <a:lnTo>
                    <a:pt x="663" y="2400"/>
                  </a:lnTo>
                  <a:lnTo>
                    <a:pt x="677" y="2386"/>
                  </a:lnTo>
                  <a:lnTo>
                    <a:pt x="690" y="2358"/>
                  </a:lnTo>
                  <a:lnTo>
                    <a:pt x="690" y="2303"/>
                  </a:lnTo>
                  <a:lnTo>
                    <a:pt x="677" y="2276"/>
                  </a:lnTo>
                  <a:lnTo>
                    <a:pt x="649" y="2262"/>
                  </a:lnTo>
                  <a:lnTo>
                    <a:pt x="539" y="2179"/>
                  </a:lnTo>
                  <a:lnTo>
                    <a:pt x="539" y="2165"/>
                  </a:lnTo>
                  <a:lnTo>
                    <a:pt x="566" y="2179"/>
                  </a:lnTo>
                  <a:lnTo>
                    <a:pt x="594" y="2193"/>
                  </a:lnTo>
                  <a:lnTo>
                    <a:pt x="621" y="2193"/>
                  </a:lnTo>
                  <a:lnTo>
                    <a:pt x="663" y="2165"/>
                  </a:lnTo>
                  <a:lnTo>
                    <a:pt x="690" y="2152"/>
                  </a:lnTo>
                  <a:lnTo>
                    <a:pt x="690" y="2124"/>
                  </a:lnTo>
                  <a:lnTo>
                    <a:pt x="690" y="2096"/>
                  </a:lnTo>
                  <a:lnTo>
                    <a:pt x="677" y="2069"/>
                  </a:lnTo>
                  <a:lnTo>
                    <a:pt x="635" y="1986"/>
                  </a:lnTo>
                  <a:lnTo>
                    <a:pt x="635" y="1972"/>
                  </a:lnTo>
                  <a:lnTo>
                    <a:pt x="704" y="2000"/>
                  </a:lnTo>
                  <a:lnTo>
                    <a:pt x="759" y="2000"/>
                  </a:lnTo>
                  <a:lnTo>
                    <a:pt x="773" y="1986"/>
                  </a:lnTo>
                  <a:lnTo>
                    <a:pt x="787" y="1958"/>
                  </a:lnTo>
                  <a:lnTo>
                    <a:pt x="801" y="1903"/>
                  </a:lnTo>
                  <a:lnTo>
                    <a:pt x="801" y="1876"/>
                  </a:lnTo>
                  <a:lnTo>
                    <a:pt x="787" y="1862"/>
                  </a:lnTo>
                  <a:lnTo>
                    <a:pt x="746" y="1821"/>
                  </a:lnTo>
                  <a:lnTo>
                    <a:pt x="759" y="1793"/>
                  </a:lnTo>
                  <a:lnTo>
                    <a:pt x="759" y="1765"/>
                  </a:lnTo>
                  <a:lnTo>
                    <a:pt x="759" y="1738"/>
                  </a:lnTo>
                  <a:lnTo>
                    <a:pt x="746" y="1710"/>
                  </a:lnTo>
                  <a:lnTo>
                    <a:pt x="718" y="1683"/>
                  </a:lnTo>
                  <a:lnTo>
                    <a:pt x="815" y="1710"/>
                  </a:lnTo>
                  <a:lnTo>
                    <a:pt x="870" y="1710"/>
                  </a:lnTo>
                  <a:lnTo>
                    <a:pt x="911" y="1669"/>
                  </a:lnTo>
                  <a:lnTo>
                    <a:pt x="925" y="1627"/>
                  </a:lnTo>
                  <a:lnTo>
                    <a:pt x="911" y="1600"/>
                  </a:lnTo>
                  <a:lnTo>
                    <a:pt x="897" y="1572"/>
                  </a:lnTo>
                  <a:lnTo>
                    <a:pt x="828" y="1503"/>
                  </a:lnTo>
                  <a:lnTo>
                    <a:pt x="828" y="1503"/>
                  </a:lnTo>
                  <a:lnTo>
                    <a:pt x="897" y="1517"/>
                  </a:lnTo>
                  <a:lnTo>
                    <a:pt x="939" y="1517"/>
                  </a:lnTo>
                  <a:lnTo>
                    <a:pt x="980" y="1490"/>
                  </a:lnTo>
                  <a:lnTo>
                    <a:pt x="994" y="1434"/>
                  </a:lnTo>
                  <a:lnTo>
                    <a:pt x="980" y="1407"/>
                  </a:lnTo>
                  <a:lnTo>
                    <a:pt x="966" y="1393"/>
                  </a:lnTo>
                  <a:lnTo>
                    <a:pt x="1008" y="1365"/>
                  </a:lnTo>
                  <a:lnTo>
                    <a:pt x="1021" y="1338"/>
                  </a:lnTo>
                  <a:lnTo>
                    <a:pt x="1035" y="1297"/>
                  </a:lnTo>
                  <a:lnTo>
                    <a:pt x="1021" y="1269"/>
                  </a:lnTo>
                  <a:lnTo>
                    <a:pt x="980" y="1214"/>
                  </a:lnTo>
                  <a:lnTo>
                    <a:pt x="1021" y="1200"/>
                  </a:lnTo>
                  <a:lnTo>
                    <a:pt x="1049" y="1172"/>
                  </a:lnTo>
                  <a:lnTo>
                    <a:pt x="1063" y="1145"/>
                  </a:lnTo>
                  <a:lnTo>
                    <a:pt x="1063" y="1103"/>
                  </a:lnTo>
                  <a:lnTo>
                    <a:pt x="994" y="993"/>
                  </a:lnTo>
                  <a:lnTo>
                    <a:pt x="1008" y="966"/>
                  </a:lnTo>
                  <a:lnTo>
                    <a:pt x="1035" y="979"/>
                  </a:lnTo>
                  <a:lnTo>
                    <a:pt x="1063" y="993"/>
                  </a:lnTo>
                  <a:lnTo>
                    <a:pt x="1077" y="993"/>
                  </a:lnTo>
                  <a:lnTo>
                    <a:pt x="1118" y="966"/>
                  </a:lnTo>
                  <a:lnTo>
                    <a:pt x="1132" y="924"/>
                  </a:lnTo>
                  <a:lnTo>
                    <a:pt x="1132" y="897"/>
                  </a:lnTo>
                  <a:lnTo>
                    <a:pt x="1118" y="883"/>
                  </a:lnTo>
                  <a:lnTo>
                    <a:pt x="1049" y="800"/>
                  </a:lnTo>
                  <a:lnTo>
                    <a:pt x="1049" y="786"/>
                  </a:lnTo>
                  <a:lnTo>
                    <a:pt x="1090" y="786"/>
                  </a:lnTo>
                  <a:lnTo>
                    <a:pt x="1118" y="759"/>
                  </a:lnTo>
                  <a:lnTo>
                    <a:pt x="1118" y="731"/>
                  </a:lnTo>
                  <a:lnTo>
                    <a:pt x="1104" y="690"/>
                  </a:lnTo>
                  <a:lnTo>
                    <a:pt x="1077" y="662"/>
                  </a:lnTo>
                  <a:lnTo>
                    <a:pt x="1132" y="579"/>
                  </a:lnTo>
                  <a:lnTo>
                    <a:pt x="1146" y="552"/>
                  </a:lnTo>
                  <a:lnTo>
                    <a:pt x="1132" y="510"/>
                  </a:lnTo>
                  <a:lnTo>
                    <a:pt x="1118" y="483"/>
                  </a:lnTo>
                  <a:lnTo>
                    <a:pt x="1077" y="469"/>
                  </a:lnTo>
                  <a:lnTo>
                    <a:pt x="1077" y="441"/>
                  </a:lnTo>
                  <a:lnTo>
                    <a:pt x="1063" y="414"/>
                  </a:lnTo>
                  <a:lnTo>
                    <a:pt x="1049" y="400"/>
                  </a:lnTo>
                  <a:lnTo>
                    <a:pt x="1063" y="359"/>
                  </a:lnTo>
                  <a:lnTo>
                    <a:pt x="1063" y="331"/>
                  </a:lnTo>
                  <a:lnTo>
                    <a:pt x="1049" y="290"/>
                  </a:lnTo>
                  <a:lnTo>
                    <a:pt x="1035" y="276"/>
                  </a:lnTo>
                  <a:lnTo>
                    <a:pt x="1008" y="262"/>
                  </a:lnTo>
                  <a:lnTo>
                    <a:pt x="994" y="235"/>
                  </a:lnTo>
                  <a:lnTo>
                    <a:pt x="980" y="193"/>
                  </a:lnTo>
                  <a:lnTo>
                    <a:pt x="952" y="152"/>
                  </a:lnTo>
                  <a:lnTo>
                    <a:pt x="952" y="124"/>
                  </a:lnTo>
                  <a:lnTo>
                    <a:pt x="939" y="97"/>
                  </a:lnTo>
                  <a:lnTo>
                    <a:pt x="925" y="83"/>
                  </a:lnTo>
                  <a:lnTo>
                    <a:pt x="897" y="69"/>
                  </a:lnTo>
                  <a:lnTo>
                    <a:pt x="842" y="55"/>
                  </a:lnTo>
                  <a:lnTo>
                    <a:pt x="828" y="42"/>
                  </a:lnTo>
                  <a:lnTo>
                    <a:pt x="801" y="28"/>
                  </a:lnTo>
                  <a:lnTo>
                    <a:pt x="773" y="1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 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3669325" y="3197425"/>
              <a:ext cx="72775" cy="86225"/>
            </a:xfrm>
            <a:custGeom>
              <a:rect b="b" l="l" r="r" t="t"/>
              <a:pathLst>
                <a:path extrusionOk="0" h="3449" w="2911">
                  <a:moveTo>
                    <a:pt x="317" y="1642"/>
                  </a:moveTo>
                  <a:lnTo>
                    <a:pt x="442" y="1683"/>
                  </a:lnTo>
                  <a:lnTo>
                    <a:pt x="566" y="1725"/>
                  </a:lnTo>
                  <a:lnTo>
                    <a:pt x="648" y="1780"/>
                  </a:lnTo>
                  <a:lnTo>
                    <a:pt x="731" y="1835"/>
                  </a:lnTo>
                  <a:lnTo>
                    <a:pt x="786" y="1890"/>
                  </a:lnTo>
                  <a:lnTo>
                    <a:pt x="828" y="1959"/>
                  </a:lnTo>
                  <a:lnTo>
                    <a:pt x="855" y="2028"/>
                  </a:lnTo>
                  <a:lnTo>
                    <a:pt x="869" y="2083"/>
                  </a:lnTo>
                  <a:lnTo>
                    <a:pt x="883" y="2207"/>
                  </a:lnTo>
                  <a:lnTo>
                    <a:pt x="883" y="2318"/>
                  </a:lnTo>
                  <a:lnTo>
                    <a:pt x="855" y="2414"/>
                  </a:lnTo>
                  <a:lnTo>
                    <a:pt x="704" y="2387"/>
                  </a:lnTo>
                  <a:lnTo>
                    <a:pt x="593" y="2359"/>
                  </a:lnTo>
                  <a:lnTo>
                    <a:pt x="497" y="2304"/>
                  </a:lnTo>
                  <a:lnTo>
                    <a:pt x="414" y="2263"/>
                  </a:lnTo>
                  <a:lnTo>
                    <a:pt x="359" y="2194"/>
                  </a:lnTo>
                  <a:lnTo>
                    <a:pt x="317" y="2139"/>
                  </a:lnTo>
                  <a:lnTo>
                    <a:pt x="290" y="2070"/>
                  </a:lnTo>
                  <a:lnTo>
                    <a:pt x="262" y="2001"/>
                  </a:lnTo>
                  <a:lnTo>
                    <a:pt x="262" y="1932"/>
                  </a:lnTo>
                  <a:lnTo>
                    <a:pt x="262" y="1863"/>
                  </a:lnTo>
                  <a:lnTo>
                    <a:pt x="276" y="1752"/>
                  </a:lnTo>
                  <a:lnTo>
                    <a:pt x="317" y="1642"/>
                  </a:lnTo>
                  <a:close/>
                  <a:moveTo>
                    <a:pt x="1890" y="2125"/>
                  </a:moveTo>
                  <a:lnTo>
                    <a:pt x="2000" y="2166"/>
                  </a:lnTo>
                  <a:lnTo>
                    <a:pt x="2138" y="2207"/>
                  </a:lnTo>
                  <a:lnTo>
                    <a:pt x="2097" y="2318"/>
                  </a:lnTo>
                  <a:lnTo>
                    <a:pt x="2041" y="2414"/>
                  </a:lnTo>
                  <a:lnTo>
                    <a:pt x="2014" y="2469"/>
                  </a:lnTo>
                  <a:lnTo>
                    <a:pt x="1959" y="2525"/>
                  </a:lnTo>
                  <a:lnTo>
                    <a:pt x="1917" y="2566"/>
                  </a:lnTo>
                  <a:lnTo>
                    <a:pt x="1848" y="2607"/>
                  </a:lnTo>
                  <a:lnTo>
                    <a:pt x="1779" y="2635"/>
                  </a:lnTo>
                  <a:lnTo>
                    <a:pt x="1697" y="2649"/>
                  </a:lnTo>
                  <a:lnTo>
                    <a:pt x="1600" y="2649"/>
                  </a:lnTo>
                  <a:lnTo>
                    <a:pt x="1503" y="2635"/>
                  </a:lnTo>
                  <a:lnTo>
                    <a:pt x="1379" y="2594"/>
                  </a:lnTo>
                  <a:lnTo>
                    <a:pt x="1255" y="2525"/>
                  </a:lnTo>
                  <a:lnTo>
                    <a:pt x="1283" y="2428"/>
                  </a:lnTo>
                  <a:lnTo>
                    <a:pt x="1338" y="2332"/>
                  </a:lnTo>
                  <a:lnTo>
                    <a:pt x="1421" y="2249"/>
                  </a:lnTo>
                  <a:lnTo>
                    <a:pt x="1476" y="2207"/>
                  </a:lnTo>
                  <a:lnTo>
                    <a:pt x="1531" y="2166"/>
                  </a:lnTo>
                  <a:lnTo>
                    <a:pt x="1600" y="2139"/>
                  </a:lnTo>
                  <a:lnTo>
                    <a:pt x="1683" y="2125"/>
                  </a:lnTo>
                  <a:close/>
                  <a:moveTo>
                    <a:pt x="331" y="1"/>
                  </a:moveTo>
                  <a:lnTo>
                    <a:pt x="304" y="28"/>
                  </a:lnTo>
                  <a:lnTo>
                    <a:pt x="276" y="56"/>
                  </a:lnTo>
                  <a:lnTo>
                    <a:pt x="221" y="291"/>
                  </a:lnTo>
                  <a:lnTo>
                    <a:pt x="166" y="594"/>
                  </a:lnTo>
                  <a:lnTo>
                    <a:pt x="97" y="994"/>
                  </a:lnTo>
                  <a:lnTo>
                    <a:pt x="69" y="1228"/>
                  </a:lnTo>
                  <a:lnTo>
                    <a:pt x="28" y="1463"/>
                  </a:lnTo>
                  <a:lnTo>
                    <a:pt x="0" y="1697"/>
                  </a:lnTo>
                  <a:lnTo>
                    <a:pt x="0" y="1821"/>
                  </a:lnTo>
                  <a:lnTo>
                    <a:pt x="0" y="1932"/>
                  </a:lnTo>
                  <a:lnTo>
                    <a:pt x="28" y="2083"/>
                  </a:lnTo>
                  <a:lnTo>
                    <a:pt x="69" y="2221"/>
                  </a:lnTo>
                  <a:lnTo>
                    <a:pt x="111" y="2359"/>
                  </a:lnTo>
                  <a:lnTo>
                    <a:pt x="166" y="2497"/>
                  </a:lnTo>
                  <a:lnTo>
                    <a:pt x="235" y="2635"/>
                  </a:lnTo>
                  <a:lnTo>
                    <a:pt x="304" y="2759"/>
                  </a:lnTo>
                  <a:lnTo>
                    <a:pt x="386" y="2883"/>
                  </a:lnTo>
                  <a:lnTo>
                    <a:pt x="469" y="2980"/>
                  </a:lnTo>
                  <a:lnTo>
                    <a:pt x="579" y="3062"/>
                  </a:lnTo>
                  <a:lnTo>
                    <a:pt x="690" y="3131"/>
                  </a:lnTo>
                  <a:lnTo>
                    <a:pt x="828" y="3159"/>
                  </a:lnTo>
                  <a:lnTo>
                    <a:pt x="979" y="3173"/>
                  </a:lnTo>
                  <a:lnTo>
                    <a:pt x="1214" y="3159"/>
                  </a:lnTo>
                  <a:lnTo>
                    <a:pt x="1448" y="3118"/>
                  </a:lnTo>
                  <a:lnTo>
                    <a:pt x="1669" y="3049"/>
                  </a:lnTo>
                  <a:lnTo>
                    <a:pt x="1779" y="3007"/>
                  </a:lnTo>
                  <a:lnTo>
                    <a:pt x="1876" y="2952"/>
                  </a:lnTo>
                  <a:lnTo>
                    <a:pt x="1903" y="2966"/>
                  </a:lnTo>
                  <a:lnTo>
                    <a:pt x="2014" y="3035"/>
                  </a:lnTo>
                  <a:lnTo>
                    <a:pt x="2110" y="3104"/>
                  </a:lnTo>
                  <a:lnTo>
                    <a:pt x="2179" y="3187"/>
                  </a:lnTo>
                  <a:lnTo>
                    <a:pt x="2248" y="3269"/>
                  </a:lnTo>
                  <a:lnTo>
                    <a:pt x="2317" y="3352"/>
                  </a:lnTo>
                  <a:lnTo>
                    <a:pt x="2386" y="3435"/>
                  </a:lnTo>
                  <a:lnTo>
                    <a:pt x="2414" y="3449"/>
                  </a:lnTo>
                  <a:lnTo>
                    <a:pt x="2427" y="3449"/>
                  </a:lnTo>
                  <a:lnTo>
                    <a:pt x="2441" y="3435"/>
                  </a:lnTo>
                  <a:lnTo>
                    <a:pt x="2441" y="3421"/>
                  </a:lnTo>
                  <a:lnTo>
                    <a:pt x="2441" y="3352"/>
                  </a:lnTo>
                  <a:lnTo>
                    <a:pt x="2427" y="3297"/>
                  </a:lnTo>
                  <a:lnTo>
                    <a:pt x="2386" y="3228"/>
                  </a:lnTo>
                  <a:lnTo>
                    <a:pt x="2359" y="3173"/>
                  </a:lnTo>
                  <a:lnTo>
                    <a:pt x="2262" y="3076"/>
                  </a:lnTo>
                  <a:lnTo>
                    <a:pt x="2165" y="2994"/>
                  </a:lnTo>
                  <a:lnTo>
                    <a:pt x="2097" y="2925"/>
                  </a:lnTo>
                  <a:lnTo>
                    <a:pt x="2014" y="2869"/>
                  </a:lnTo>
                  <a:lnTo>
                    <a:pt x="2138" y="2759"/>
                  </a:lnTo>
                  <a:lnTo>
                    <a:pt x="2234" y="2649"/>
                  </a:lnTo>
                  <a:lnTo>
                    <a:pt x="2317" y="2538"/>
                  </a:lnTo>
                  <a:lnTo>
                    <a:pt x="2400" y="2401"/>
                  </a:lnTo>
                  <a:lnTo>
                    <a:pt x="2579" y="2028"/>
                  </a:lnTo>
                  <a:lnTo>
                    <a:pt x="2717" y="1683"/>
                  </a:lnTo>
                  <a:lnTo>
                    <a:pt x="2800" y="1490"/>
                  </a:lnTo>
                  <a:lnTo>
                    <a:pt x="2869" y="1146"/>
                  </a:lnTo>
                  <a:lnTo>
                    <a:pt x="2896" y="966"/>
                  </a:lnTo>
                  <a:lnTo>
                    <a:pt x="2910" y="801"/>
                  </a:lnTo>
                  <a:lnTo>
                    <a:pt x="2896" y="759"/>
                  </a:lnTo>
                  <a:lnTo>
                    <a:pt x="2869" y="732"/>
                  </a:lnTo>
                  <a:lnTo>
                    <a:pt x="2827" y="718"/>
                  </a:lnTo>
                  <a:lnTo>
                    <a:pt x="2786" y="732"/>
                  </a:lnTo>
                  <a:lnTo>
                    <a:pt x="2690" y="787"/>
                  </a:lnTo>
                  <a:lnTo>
                    <a:pt x="2607" y="856"/>
                  </a:lnTo>
                  <a:lnTo>
                    <a:pt x="2441" y="1035"/>
                  </a:lnTo>
                  <a:lnTo>
                    <a:pt x="2276" y="1228"/>
                  </a:lnTo>
                  <a:lnTo>
                    <a:pt x="2124" y="1394"/>
                  </a:lnTo>
                  <a:lnTo>
                    <a:pt x="1972" y="1283"/>
                  </a:lnTo>
                  <a:lnTo>
                    <a:pt x="1821" y="1201"/>
                  </a:lnTo>
                  <a:lnTo>
                    <a:pt x="1655" y="1132"/>
                  </a:lnTo>
                  <a:lnTo>
                    <a:pt x="1490" y="1077"/>
                  </a:lnTo>
                  <a:lnTo>
                    <a:pt x="1255" y="1008"/>
                  </a:lnTo>
                  <a:lnTo>
                    <a:pt x="993" y="939"/>
                  </a:lnTo>
                  <a:lnTo>
                    <a:pt x="773" y="884"/>
                  </a:lnTo>
                  <a:lnTo>
                    <a:pt x="704" y="856"/>
                  </a:lnTo>
                  <a:lnTo>
                    <a:pt x="676" y="828"/>
                  </a:lnTo>
                  <a:lnTo>
                    <a:pt x="648" y="690"/>
                  </a:lnTo>
                  <a:lnTo>
                    <a:pt x="593" y="553"/>
                  </a:lnTo>
                  <a:lnTo>
                    <a:pt x="566" y="428"/>
                  </a:lnTo>
                  <a:lnTo>
                    <a:pt x="511" y="277"/>
                  </a:lnTo>
                  <a:lnTo>
                    <a:pt x="469" y="139"/>
                  </a:lnTo>
                  <a:lnTo>
                    <a:pt x="442" y="70"/>
                  </a:lnTo>
                  <a:lnTo>
                    <a:pt x="414" y="28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709325" y="3253300"/>
              <a:ext cx="4150" cy="7950"/>
            </a:xfrm>
            <a:custGeom>
              <a:rect b="b" l="l" r="r" t="t"/>
              <a:pathLst>
                <a:path extrusionOk="0" h="318" w="166">
                  <a:moveTo>
                    <a:pt x="110" y="0"/>
                  </a:moveTo>
                  <a:lnTo>
                    <a:pt x="97" y="14"/>
                  </a:lnTo>
                  <a:lnTo>
                    <a:pt x="41" y="138"/>
                  </a:lnTo>
                  <a:lnTo>
                    <a:pt x="14" y="207"/>
                  </a:lnTo>
                  <a:lnTo>
                    <a:pt x="0" y="276"/>
                  </a:lnTo>
                  <a:lnTo>
                    <a:pt x="14" y="303"/>
                  </a:lnTo>
                  <a:lnTo>
                    <a:pt x="41" y="317"/>
                  </a:lnTo>
                  <a:lnTo>
                    <a:pt x="69" y="317"/>
                  </a:lnTo>
                  <a:lnTo>
                    <a:pt x="83" y="290"/>
                  </a:lnTo>
                  <a:lnTo>
                    <a:pt x="138" y="179"/>
                  </a:lnTo>
                  <a:lnTo>
                    <a:pt x="166" y="41"/>
                  </a:lnTo>
                  <a:lnTo>
                    <a:pt x="166" y="14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681375" y="3244325"/>
              <a:ext cx="4875" cy="8650"/>
            </a:xfrm>
            <a:custGeom>
              <a:rect b="b" l="l" r="r" t="t"/>
              <a:pathLst>
                <a:path extrusionOk="0" h="346" w="195">
                  <a:moveTo>
                    <a:pt x="166" y="0"/>
                  </a:moveTo>
                  <a:lnTo>
                    <a:pt x="153" y="14"/>
                  </a:lnTo>
                  <a:lnTo>
                    <a:pt x="139" y="14"/>
                  </a:lnTo>
                  <a:lnTo>
                    <a:pt x="111" y="28"/>
                  </a:lnTo>
                  <a:lnTo>
                    <a:pt x="84" y="56"/>
                  </a:lnTo>
                  <a:lnTo>
                    <a:pt x="70" y="97"/>
                  </a:lnTo>
                  <a:lnTo>
                    <a:pt x="56" y="138"/>
                  </a:lnTo>
                  <a:lnTo>
                    <a:pt x="15" y="221"/>
                  </a:lnTo>
                  <a:lnTo>
                    <a:pt x="1" y="263"/>
                  </a:lnTo>
                  <a:lnTo>
                    <a:pt x="1" y="304"/>
                  </a:lnTo>
                  <a:lnTo>
                    <a:pt x="29" y="331"/>
                  </a:lnTo>
                  <a:lnTo>
                    <a:pt x="56" y="345"/>
                  </a:lnTo>
                  <a:lnTo>
                    <a:pt x="97" y="331"/>
                  </a:lnTo>
                  <a:lnTo>
                    <a:pt x="125" y="290"/>
                  </a:lnTo>
                  <a:lnTo>
                    <a:pt x="153" y="249"/>
                  </a:lnTo>
                  <a:lnTo>
                    <a:pt x="166" y="207"/>
                  </a:lnTo>
                  <a:lnTo>
                    <a:pt x="194" y="138"/>
                  </a:lnTo>
                  <a:lnTo>
                    <a:pt x="194" y="97"/>
                  </a:lnTo>
                  <a:lnTo>
                    <a:pt x="194" y="56"/>
                  </a:lnTo>
                  <a:lnTo>
                    <a:pt x="194" y="42"/>
                  </a:lnTo>
                  <a:lnTo>
                    <a:pt x="194" y="28"/>
                  </a:lnTo>
                  <a:lnTo>
                    <a:pt x="180" y="1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60" name="Google Shape;360;p40"/>
          <p:cNvGrpSpPr/>
          <p:nvPr/>
        </p:nvGrpSpPr>
        <p:grpSpPr>
          <a:xfrm>
            <a:off x="4175890" y="2944549"/>
            <a:ext cx="838057" cy="1059895"/>
            <a:chOff x="331200" y="2441000"/>
            <a:chExt cx="144500" cy="182750"/>
          </a:xfrm>
        </p:grpSpPr>
        <p:sp>
          <p:nvSpPr>
            <p:cNvPr id="361" name="Google Shape;361;p40"/>
            <p:cNvSpPr/>
            <p:nvPr/>
          </p:nvSpPr>
          <p:spPr>
            <a:xfrm>
              <a:off x="369125" y="2573750"/>
              <a:ext cx="86225" cy="50000"/>
            </a:xfrm>
            <a:custGeom>
              <a:rect b="b" l="l" r="r" t="t"/>
              <a:pathLst>
                <a:path extrusionOk="0" h="2000" w="3449">
                  <a:moveTo>
                    <a:pt x="3269" y="0"/>
                  </a:moveTo>
                  <a:lnTo>
                    <a:pt x="3214" y="55"/>
                  </a:lnTo>
                  <a:lnTo>
                    <a:pt x="3159" y="110"/>
                  </a:lnTo>
                  <a:lnTo>
                    <a:pt x="3062" y="248"/>
                  </a:lnTo>
                  <a:lnTo>
                    <a:pt x="2993" y="386"/>
                  </a:lnTo>
                  <a:lnTo>
                    <a:pt x="2910" y="524"/>
                  </a:lnTo>
                  <a:lnTo>
                    <a:pt x="2800" y="648"/>
                  </a:lnTo>
                  <a:lnTo>
                    <a:pt x="2814" y="676"/>
                  </a:lnTo>
                  <a:lnTo>
                    <a:pt x="2842" y="800"/>
                  </a:lnTo>
                  <a:lnTo>
                    <a:pt x="2842" y="869"/>
                  </a:lnTo>
                  <a:lnTo>
                    <a:pt x="2842" y="938"/>
                  </a:lnTo>
                  <a:lnTo>
                    <a:pt x="2828" y="1007"/>
                  </a:lnTo>
                  <a:lnTo>
                    <a:pt x="2800" y="1062"/>
                  </a:lnTo>
                  <a:lnTo>
                    <a:pt x="2759" y="1103"/>
                  </a:lnTo>
                  <a:lnTo>
                    <a:pt x="2704" y="1145"/>
                  </a:lnTo>
                  <a:lnTo>
                    <a:pt x="2662" y="1145"/>
                  </a:lnTo>
                  <a:lnTo>
                    <a:pt x="2635" y="1131"/>
                  </a:lnTo>
                  <a:lnTo>
                    <a:pt x="2607" y="1103"/>
                  </a:lnTo>
                  <a:lnTo>
                    <a:pt x="2621" y="1062"/>
                  </a:lnTo>
                  <a:lnTo>
                    <a:pt x="2676" y="938"/>
                  </a:lnTo>
                  <a:lnTo>
                    <a:pt x="2690" y="869"/>
                  </a:lnTo>
                  <a:lnTo>
                    <a:pt x="2676" y="786"/>
                  </a:lnTo>
                  <a:lnTo>
                    <a:pt x="2676" y="759"/>
                  </a:lnTo>
                  <a:lnTo>
                    <a:pt x="2538" y="841"/>
                  </a:lnTo>
                  <a:lnTo>
                    <a:pt x="2414" y="924"/>
                  </a:lnTo>
                  <a:lnTo>
                    <a:pt x="2442" y="1076"/>
                  </a:lnTo>
                  <a:lnTo>
                    <a:pt x="2455" y="1214"/>
                  </a:lnTo>
                  <a:lnTo>
                    <a:pt x="2455" y="1255"/>
                  </a:lnTo>
                  <a:lnTo>
                    <a:pt x="2428" y="1296"/>
                  </a:lnTo>
                  <a:lnTo>
                    <a:pt x="2400" y="1310"/>
                  </a:lnTo>
                  <a:lnTo>
                    <a:pt x="2359" y="1310"/>
                  </a:lnTo>
                  <a:lnTo>
                    <a:pt x="2331" y="1296"/>
                  </a:lnTo>
                  <a:lnTo>
                    <a:pt x="2304" y="1283"/>
                  </a:lnTo>
                  <a:lnTo>
                    <a:pt x="2290" y="1255"/>
                  </a:lnTo>
                  <a:lnTo>
                    <a:pt x="2290" y="1227"/>
                  </a:lnTo>
                  <a:lnTo>
                    <a:pt x="2304" y="1200"/>
                  </a:lnTo>
                  <a:lnTo>
                    <a:pt x="2262" y="993"/>
                  </a:lnTo>
                  <a:lnTo>
                    <a:pt x="2042" y="1062"/>
                  </a:lnTo>
                  <a:lnTo>
                    <a:pt x="1904" y="1103"/>
                  </a:lnTo>
                  <a:lnTo>
                    <a:pt x="1945" y="1214"/>
                  </a:lnTo>
                  <a:lnTo>
                    <a:pt x="1973" y="1338"/>
                  </a:lnTo>
                  <a:lnTo>
                    <a:pt x="1986" y="1462"/>
                  </a:lnTo>
                  <a:lnTo>
                    <a:pt x="1973" y="1517"/>
                  </a:lnTo>
                  <a:lnTo>
                    <a:pt x="1959" y="1572"/>
                  </a:lnTo>
                  <a:lnTo>
                    <a:pt x="1945" y="1586"/>
                  </a:lnTo>
                  <a:lnTo>
                    <a:pt x="1918" y="1600"/>
                  </a:lnTo>
                  <a:lnTo>
                    <a:pt x="1890" y="1600"/>
                  </a:lnTo>
                  <a:lnTo>
                    <a:pt x="1862" y="1572"/>
                  </a:lnTo>
                  <a:lnTo>
                    <a:pt x="1821" y="1476"/>
                  </a:lnTo>
                  <a:lnTo>
                    <a:pt x="1793" y="1365"/>
                  </a:lnTo>
                  <a:lnTo>
                    <a:pt x="1752" y="1145"/>
                  </a:lnTo>
                  <a:lnTo>
                    <a:pt x="1449" y="1186"/>
                  </a:lnTo>
                  <a:lnTo>
                    <a:pt x="1490" y="1283"/>
                  </a:lnTo>
                  <a:lnTo>
                    <a:pt x="1545" y="1379"/>
                  </a:lnTo>
                  <a:lnTo>
                    <a:pt x="1559" y="1434"/>
                  </a:lnTo>
                  <a:lnTo>
                    <a:pt x="1545" y="1476"/>
                  </a:lnTo>
                  <a:lnTo>
                    <a:pt x="1518" y="1503"/>
                  </a:lnTo>
                  <a:lnTo>
                    <a:pt x="1462" y="1503"/>
                  </a:lnTo>
                  <a:lnTo>
                    <a:pt x="1421" y="1489"/>
                  </a:lnTo>
                  <a:lnTo>
                    <a:pt x="1393" y="1462"/>
                  </a:lnTo>
                  <a:lnTo>
                    <a:pt x="1338" y="1393"/>
                  </a:lnTo>
                  <a:lnTo>
                    <a:pt x="1297" y="1296"/>
                  </a:lnTo>
                  <a:lnTo>
                    <a:pt x="1269" y="1200"/>
                  </a:lnTo>
                  <a:lnTo>
                    <a:pt x="994" y="1200"/>
                  </a:lnTo>
                  <a:lnTo>
                    <a:pt x="1090" y="1379"/>
                  </a:lnTo>
                  <a:lnTo>
                    <a:pt x="1131" y="1462"/>
                  </a:lnTo>
                  <a:lnTo>
                    <a:pt x="1173" y="1558"/>
                  </a:lnTo>
                  <a:lnTo>
                    <a:pt x="1173" y="1586"/>
                  </a:lnTo>
                  <a:lnTo>
                    <a:pt x="1145" y="1614"/>
                  </a:lnTo>
                  <a:lnTo>
                    <a:pt x="1118" y="1641"/>
                  </a:lnTo>
                  <a:lnTo>
                    <a:pt x="1076" y="1627"/>
                  </a:lnTo>
                  <a:lnTo>
                    <a:pt x="1021" y="1600"/>
                  </a:lnTo>
                  <a:lnTo>
                    <a:pt x="980" y="1558"/>
                  </a:lnTo>
                  <a:lnTo>
                    <a:pt x="938" y="1503"/>
                  </a:lnTo>
                  <a:lnTo>
                    <a:pt x="897" y="1434"/>
                  </a:lnTo>
                  <a:lnTo>
                    <a:pt x="842" y="1296"/>
                  </a:lnTo>
                  <a:lnTo>
                    <a:pt x="800" y="1172"/>
                  </a:lnTo>
                  <a:lnTo>
                    <a:pt x="704" y="1145"/>
                  </a:lnTo>
                  <a:lnTo>
                    <a:pt x="621" y="1117"/>
                  </a:lnTo>
                  <a:lnTo>
                    <a:pt x="525" y="1062"/>
                  </a:lnTo>
                  <a:lnTo>
                    <a:pt x="456" y="993"/>
                  </a:lnTo>
                  <a:lnTo>
                    <a:pt x="387" y="910"/>
                  </a:lnTo>
                  <a:lnTo>
                    <a:pt x="304" y="814"/>
                  </a:lnTo>
                  <a:lnTo>
                    <a:pt x="263" y="759"/>
                  </a:lnTo>
                  <a:lnTo>
                    <a:pt x="207" y="731"/>
                  </a:lnTo>
                  <a:lnTo>
                    <a:pt x="152" y="717"/>
                  </a:lnTo>
                  <a:lnTo>
                    <a:pt x="111" y="717"/>
                  </a:lnTo>
                  <a:lnTo>
                    <a:pt x="1" y="745"/>
                  </a:lnTo>
                  <a:lnTo>
                    <a:pt x="70" y="1158"/>
                  </a:lnTo>
                  <a:lnTo>
                    <a:pt x="111" y="1352"/>
                  </a:lnTo>
                  <a:lnTo>
                    <a:pt x="152" y="1448"/>
                  </a:lnTo>
                  <a:lnTo>
                    <a:pt x="194" y="1545"/>
                  </a:lnTo>
                  <a:lnTo>
                    <a:pt x="249" y="1655"/>
                  </a:lnTo>
                  <a:lnTo>
                    <a:pt x="332" y="1738"/>
                  </a:lnTo>
                  <a:lnTo>
                    <a:pt x="414" y="1807"/>
                  </a:lnTo>
                  <a:lnTo>
                    <a:pt x="497" y="1876"/>
                  </a:lnTo>
                  <a:lnTo>
                    <a:pt x="607" y="1917"/>
                  </a:lnTo>
                  <a:lnTo>
                    <a:pt x="718" y="1945"/>
                  </a:lnTo>
                  <a:lnTo>
                    <a:pt x="828" y="1972"/>
                  </a:lnTo>
                  <a:lnTo>
                    <a:pt x="938" y="1986"/>
                  </a:lnTo>
                  <a:lnTo>
                    <a:pt x="1187" y="2000"/>
                  </a:lnTo>
                  <a:lnTo>
                    <a:pt x="1435" y="1972"/>
                  </a:lnTo>
                  <a:lnTo>
                    <a:pt x="1656" y="1945"/>
                  </a:lnTo>
                  <a:lnTo>
                    <a:pt x="1862" y="1903"/>
                  </a:lnTo>
                  <a:lnTo>
                    <a:pt x="2111" y="1848"/>
                  </a:lnTo>
                  <a:lnTo>
                    <a:pt x="2359" y="1779"/>
                  </a:lnTo>
                  <a:lnTo>
                    <a:pt x="2593" y="1696"/>
                  </a:lnTo>
                  <a:lnTo>
                    <a:pt x="2828" y="1586"/>
                  </a:lnTo>
                  <a:lnTo>
                    <a:pt x="2938" y="1517"/>
                  </a:lnTo>
                  <a:lnTo>
                    <a:pt x="3035" y="1448"/>
                  </a:lnTo>
                  <a:lnTo>
                    <a:pt x="3131" y="1365"/>
                  </a:lnTo>
                  <a:lnTo>
                    <a:pt x="3214" y="1283"/>
                  </a:lnTo>
                  <a:lnTo>
                    <a:pt x="3283" y="1186"/>
                  </a:lnTo>
                  <a:lnTo>
                    <a:pt x="3352" y="1076"/>
                  </a:lnTo>
                  <a:lnTo>
                    <a:pt x="3393" y="952"/>
                  </a:lnTo>
                  <a:lnTo>
                    <a:pt x="3435" y="827"/>
                  </a:lnTo>
                  <a:lnTo>
                    <a:pt x="3448" y="731"/>
                  </a:lnTo>
                  <a:lnTo>
                    <a:pt x="3448" y="634"/>
                  </a:lnTo>
                  <a:lnTo>
                    <a:pt x="3435" y="524"/>
                  </a:lnTo>
                  <a:lnTo>
                    <a:pt x="3407" y="414"/>
                  </a:lnTo>
                  <a:lnTo>
                    <a:pt x="3338" y="207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331200" y="2441000"/>
              <a:ext cx="144500" cy="150350"/>
            </a:xfrm>
            <a:custGeom>
              <a:rect b="b" l="l" r="r" t="t"/>
              <a:pathLst>
                <a:path extrusionOk="0" h="6014" w="5780">
                  <a:moveTo>
                    <a:pt x="3876" y="2635"/>
                  </a:moveTo>
                  <a:lnTo>
                    <a:pt x="3959" y="2648"/>
                  </a:lnTo>
                  <a:lnTo>
                    <a:pt x="4055" y="2676"/>
                  </a:lnTo>
                  <a:lnTo>
                    <a:pt x="4138" y="2717"/>
                  </a:lnTo>
                  <a:lnTo>
                    <a:pt x="4221" y="2772"/>
                  </a:lnTo>
                  <a:lnTo>
                    <a:pt x="4303" y="2828"/>
                  </a:lnTo>
                  <a:lnTo>
                    <a:pt x="4372" y="2910"/>
                  </a:lnTo>
                  <a:lnTo>
                    <a:pt x="4455" y="3021"/>
                  </a:lnTo>
                  <a:lnTo>
                    <a:pt x="4510" y="3145"/>
                  </a:lnTo>
                  <a:lnTo>
                    <a:pt x="4565" y="3283"/>
                  </a:lnTo>
                  <a:lnTo>
                    <a:pt x="4607" y="3434"/>
                  </a:lnTo>
                  <a:lnTo>
                    <a:pt x="4621" y="3572"/>
                  </a:lnTo>
                  <a:lnTo>
                    <a:pt x="4607" y="3724"/>
                  </a:lnTo>
                  <a:lnTo>
                    <a:pt x="4579" y="3848"/>
                  </a:lnTo>
                  <a:lnTo>
                    <a:pt x="4552" y="3917"/>
                  </a:lnTo>
                  <a:lnTo>
                    <a:pt x="4510" y="3986"/>
                  </a:lnTo>
                  <a:lnTo>
                    <a:pt x="4455" y="4041"/>
                  </a:lnTo>
                  <a:lnTo>
                    <a:pt x="4400" y="4096"/>
                  </a:lnTo>
                  <a:lnTo>
                    <a:pt x="4345" y="4138"/>
                  </a:lnTo>
                  <a:lnTo>
                    <a:pt x="4290" y="4165"/>
                  </a:lnTo>
                  <a:lnTo>
                    <a:pt x="4221" y="4179"/>
                  </a:lnTo>
                  <a:lnTo>
                    <a:pt x="4083" y="4179"/>
                  </a:lnTo>
                  <a:lnTo>
                    <a:pt x="4014" y="4165"/>
                  </a:lnTo>
                  <a:lnTo>
                    <a:pt x="3862" y="4124"/>
                  </a:lnTo>
                  <a:lnTo>
                    <a:pt x="3738" y="4055"/>
                  </a:lnTo>
                  <a:lnTo>
                    <a:pt x="3614" y="3959"/>
                  </a:lnTo>
                  <a:lnTo>
                    <a:pt x="3503" y="3876"/>
                  </a:lnTo>
                  <a:lnTo>
                    <a:pt x="3379" y="3738"/>
                  </a:lnTo>
                  <a:lnTo>
                    <a:pt x="3310" y="3655"/>
                  </a:lnTo>
                  <a:lnTo>
                    <a:pt x="3255" y="3572"/>
                  </a:lnTo>
                  <a:lnTo>
                    <a:pt x="3200" y="3462"/>
                  </a:lnTo>
                  <a:lnTo>
                    <a:pt x="3173" y="3352"/>
                  </a:lnTo>
                  <a:lnTo>
                    <a:pt x="3173" y="3228"/>
                  </a:lnTo>
                  <a:lnTo>
                    <a:pt x="3186" y="3076"/>
                  </a:lnTo>
                  <a:lnTo>
                    <a:pt x="3214" y="2993"/>
                  </a:lnTo>
                  <a:lnTo>
                    <a:pt x="3255" y="2910"/>
                  </a:lnTo>
                  <a:lnTo>
                    <a:pt x="3310" y="2841"/>
                  </a:lnTo>
                  <a:lnTo>
                    <a:pt x="3366" y="2786"/>
                  </a:lnTo>
                  <a:lnTo>
                    <a:pt x="3435" y="2731"/>
                  </a:lnTo>
                  <a:lnTo>
                    <a:pt x="3517" y="2690"/>
                  </a:lnTo>
                  <a:lnTo>
                    <a:pt x="3600" y="2662"/>
                  </a:lnTo>
                  <a:lnTo>
                    <a:pt x="3683" y="2648"/>
                  </a:lnTo>
                  <a:lnTo>
                    <a:pt x="3779" y="2635"/>
                  </a:lnTo>
                  <a:close/>
                  <a:moveTo>
                    <a:pt x="2111" y="2745"/>
                  </a:moveTo>
                  <a:lnTo>
                    <a:pt x="2193" y="2772"/>
                  </a:lnTo>
                  <a:lnTo>
                    <a:pt x="2276" y="2786"/>
                  </a:lnTo>
                  <a:lnTo>
                    <a:pt x="2345" y="2828"/>
                  </a:lnTo>
                  <a:lnTo>
                    <a:pt x="2414" y="2855"/>
                  </a:lnTo>
                  <a:lnTo>
                    <a:pt x="2483" y="2910"/>
                  </a:lnTo>
                  <a:lnTo>
                    <a:pt x="2524" y="2966"/>
                  </a:lnTo>
                  <a:lnTo>
                    <a:pt x="2579" y="3021"/>
                  </a:lnTo>
                  <a:lnTo>
                    <a:pt x="2607" y="3090"/>
                  </a:lnTo>
                  <a:lnTo>
                    <a:pt x="2635" y="3159"/>
                  </a:lnTo>
                  <a:lnTo>
                    <a:pt x="2662" y="3228"/>
                  </a:lnTo>
                  <a:lnTo>
                    <a:pt x="2662" y="3310"/>
                  </a:lnTo>
                  <a:lnTo>
                    <a:pt x="2662" y="3393"/>
                  </a:lnTo>
                  <a:lnTo>
                    <a:pt x="2662" y="3476"/>
                  </a:lnTo>
                  <a:lnTo>
                    <a:pt x="2635" y="3559"/>
                  </a:lnTo>
                  <a:lnTo>
                    <a:pt x="2579" y="3710"/>
                  </a:lnTo>
                  <a:lnTo>
                    <a:pt x="2511" y="3848"/>
                  </a:lnTo>
                  <a:lnTo>
                    <a:pt x="2428" y="3972"/>
                  </a:lnTo>
                  <a:lnTo>
                    <a:pt x="2317" y="4083"/>
                  </a:lnTo>
                  <a:lnTo>
                    <a:pt x="2193" y="4179"/>
                  </a:lnTo>
                  <a:lnTo>
                    <a:pt x="2055" y="4262"/>
                  </a:lnTo>
                  <a:lnTo>
                    <a:pt x="1918" y="4317"/>
                  </a:lnTo>
                  <a:lnTo>
                    <a:pt x="1766" y="4358"/>
                  </a:lnTo>
                  <a:lnTo>
                    <a:pt x="1614" y="4358"/>
                  </a:lnTo>
                  <a:lnTo>
                    <a:pt x="1490" y="4345"/>
                  </a:lnTo>
                  <a:lnTo>
                    <a:pt x="1380" y="4303"/>
                  </a:lnTo>
                  <a:lnTo>
                    <a:pt x="1283" y="4234"/>
                  </a:lnTo>
                  <a:lnTo>
                    <a:pt x="1214" y="4138"/>
                  </a:lnTo>
                  <a:lnTo>
                    <a:pt x="1159" y="4027"/>
                  </a:lnTo>
                  <a:lnTo>
                    <a:pt x="1131" y="3890"/>
                  </a:lnTo>
                  <a:lnTo>
                    <a:pt x="1131" y="3738"/>
                  </a:lnTo>
                  <a:lnTo>
                    <a:pt x="1131" y="3586"/>
                  </a:lnTo>
                  <a:lnTo>
                    <a:pt x="1173" y="3434"/>
                  </a:lnTo>
                  <a:lnTo>
                    <a:pt x="1228" y="3269"/>
                  </a:lnTo>
                  <a:lnTo>
                    <a:pt x="1311" y="3117"/>
                  </a:lnTo>
                  <a:lnTo>
                    <a:pt x="1352" y="3048"/>
                  </a:lnTo>
                  <a:lnTo>
                    <a:pt x="1421" y="2979"/>
                  </a:lnTo>
                  <a:lnTo>
                    <a:pt x="1476" y="2924"/>
                  </a:lnTo>
                  <a:lnTo>
                    <a:pt x="1545" y="2869"/>
                  </a:lnTo>
                  <a:lnTo>
                    <a:pt x="1628" y="2814"/>
                  </a:lnTo>
                  <a:lnTo>
                    <a:pt x="1711" y="2786"/>
                  </a:lnTo>
                  <a:lnTo>
                    <a:pt x="1807" y="2759"/>
                  </a:lnTo>
                  <a:lnTo>
                    <a:pt x="1904" y="2745"/>
                  </a:lnTo>
                  <a:close/>
                  <a:moveTo>
                    <a:pt x="3035" y="4152"/>
                  </a:moveTo>
                  <a:lnTo>
                    <a:pt x="3076" y="4165"/>
                  </a:lnTo>
                  <a:lnTo>
                    <a:pt x="3145" y="4207"/>
                  </a:lnTo>
                  <a:lnTo>
                    <a:pt x="3214" y="4290"/>
                  </a:lnTo>
                  <a:lnTo>
                    <a:pt x="3269" y="4372"/>
                  </a:lnTo>
                  <a:lnTo>
                    <a:pt x="3324" y="4455"/>
                  </a:lnTo>
                  <a:lnTo>
                    <a:pt x="3407" y="4607"/>
                  </a:lnTo>
                  <a:lnTo>
                    <a:pt x="3421" y="4689"/>
                  </a:lnTo>
                  <a:lnTo>
                    <a:pt x="3435" y="4786"/>
                  </a:lnTo>
                  <a:lnTo>
                    <a:pt x="3407" y="4869"/>
                  </a:lnTo>
                  <a:lnTo>
                    <a:pt x="3393" y="4910"/>
                  </a:lnTo>
                  <a:lnTo>
                    <a:pt x="3366" y="4938"/>
                  </a:lnTo>
                  <a:lnTo>
                    <a:pt x="3338" y="4965"/>
                  </a:lnTo>
                  <a:lnTo>
                    <a:pt x="3297" y="4965"/>
                  </a:lnTo>
                  <a:lnTo>
                    <a:pt x="3241" y="4951"/>
                  </a:lnTo>
                  <a:lnTo>
                    <a:pt x="3173" y="4938"/>
                  </a:lnTo>
                  <a:lnTo>
                    <a:pt x="3104" y="4938"/>
                  </a:lnTo>
                  <a:lnTo>
                    <a:pt x="3035" y="4965"/>
                  </a:lnTo>
                  <a:lnTo>
                    <a:pt x="2966" y="4993"/>
                  </a:lnTo>
                  <a:lnTo>
                    <a:pt x="2924" y="4993"/>
                  </a:lnTo>
                  <a:lnTo>
                    <a:pt x="2883" y="4979"/>
                  </a:lnTo>
                  <a:lnTo>
                    <a:pt x="2855" y="4951"/>
                  </a:lnTo>
                  <a:lnTo>
                    <a:pt x="2828" y="4910"/>
                  </a:lnTo>
                  <a:lnTo>
                    <a:pt x="2800" y="4827"/>
                  </a:lnTo>
                  <a:lnTo>
                    <a:pt x="2800" y="4745"/>
                  </a:lnTo>
                  <a:lnTo>
                    <a:pt x="2828" y="4579"/>
                  </a:lnTo>
                  <a:lnTo>
                    <a:pt x="2869" y="4400"/>
                  </a:lnTo>
                  <a:lnTo>
                    <a:pt x="2910" y="4290"/>
                  </a:lnTo>
                  <a:lnTo>
                    <a:pt x="2966" y="4207"/>
                  </a:lnTo>
                  <a:lnTo>
                    <a:pt x="2979" y="4179"/>
                  </a:lnTo>
                  <a:lnTo>
                    <a:pt x="3007" y="4165"/>
                  </a:lnTo>
                  <a:lnTo>
                    <a:pt x="3035" y="4152"/>
                  </a:lnTo>
                  <a:close/>
                  <a:moveTo>
                    <a:pt x="2828" y="1"/>
                  </a:moveTo>
                  <a:lnTo>
                    <a:pt x="2607" y="14"/>
                  </a:lnTo>
                  <a:lnTo>
                    <a:pt x="2414" y="42"/>
                  </a:lnTo>
                  <a:lnTo>
                    <a:pt x="2207" y="97"/>
                  </a:lnTo>
                  <a:lnTo>
                    <a:pt x="2028" y="166"/>
                  </a:lnTo>
                  <a:lnTo>
                    <a:pt x="1904" y="180"/>
                  </a:lnTo>
                  <a:lnTo>
                    <a:pt x="1793" y="194"/>
                  </a:lnTo>
                  <a:lnTo>
                    <a:pt x="1697" y="221"/>
                  </a:lnTo>
                  <a:lnTo>
                    <a:pt x="1587" y="249"/>
                  </a:lnTo>
                  <a:lnTo>
                    <a:pt x="1490" y="290"/>
                  </a:lnTo>
                  <a:lnTo>
                    <a:pt x="1393" y="345"/>
                  </a:lnTo>
                  <a:lnTo>
                    <a:pt x="1200" y="469"/>
                  </a:lnTo>
                  <a:lnTo>
                    <a:pt x="1021" y="621"/>
                  </a:lnTo>
                  <a:lnTo>
                    <a:pt x="869" y="800"/>
                  </a:lnTo>
                  <a:lnTo>
                    <a:pt x="718" y="993"/>
                  </a:lnTo>
                  <a:lnTo>
                    <a:pt x="580" y="1200"/>
                  </a:lnTo>
                  <a:lnTo>
                    <a:pt x="456" y="1421"/>
                  </a:lnTo>
                  <a:lnTo>
                    <a:pt x="359" y="1655"/>
                  </a:lnTo>
                  <a:lnTo>
                    <a:pt x="263" y="1890"/>
                  </a:lnTo>
                  <a:lnTo>
                    <a:pt x="180" y="2124"/>
                  </a:lnTo>
                  <a:lnTo>
                    <a:pt x="111" y="2359"/>
                  </a:lnTo>
                  <a:lnTo>
                    <a:pt x="56" y="2579"/>
                  </a:lnTo>
                  <a:lnTo>
                    <a:pt x="28" y="2786"/>
                  </a:lnTo>
                  <a:lnTo>
                    <a:pt x="1" y="2993"/>
                  </a:lnTo>
                  <a:lnTo>
                    <a:pt x="1" y="3117"/>
                  </a:lnTo>
                  <a:lnTo>
                    <a:pt x="1" y="3241"/>
                  </a:lnTo>
                  <a:lnTo>
                    <a:pt x="14" y="3352"/>
                  </a:lnTo>
                  <a:lnTo>
                    <a:pt x="28" y="3462"/>
                  </a:lnTo>
                  <a:lnTo>
                    <a:pt x="56" y="3572"/>
                  </a:lnTo>
                  <a:lnTo>
                    <a:pt x="97" y="3669"/>
                  </a:lnTo>
                  <a:lnTo>
                    <a:pt x="138" y="3765"/>
                  </a:lnTo>
                  <a:lnTo>
                    <a:pt x="194" y="3848"/>
                  </a:lnTo>
                  <a:lnTo>
                    <a:pt x="318" y="4027"/>
                  </a:lnTo>
                  <a:lnTo>
                    <a:pt x="456" y="4179"/>
                  </a:lnTo>
                  <a:lnTo>
                    <a:pt x="635" y="4331"/>
                  </a:lnTo>
                  <a:lnTo>
                    <a:pt x="814" y="4483"/>
                  </a:lnTo>
                  <a:lnTo>
                    <a:pt x="938" y="4579"/>
                  </a:lnTo>
                  <a:lnTo>
                    <a:pt x="1049" y="4676"/>
                  </a:lnTo>
                  <a:lnTo>
                    <a:pt x="1145" y="4786"/>
                  </a:lnTo>
                  <a:lnTo>
                    <a:pt x="1228" y="4896"/>
                  </a:lnTo>
                  <a:lnTo>
                    <a:pt x="1297" y="5020"/>
                  </a:lnTo>
                  <a:lnTo>
                    <a:pt x="1366" y="5158"/>
                  </a:lnTo>
                  <a:lnTo>
                    <a:pt x="1407" y="5296"/>
                  </a:lnTo>
                  <a:lnTo>
                    <a:pt x="1435" y="5448"/>
                  </a:lnTo>
                  <a:lnTo>
                    <a:pt x="1435" y="5476"/>
                  </a:lnTo>
                  <a:lnTo>
                    <a:pt x="1518" y="5448"/>
                  </a:lnTo>
                  <a:lnTo>
                    <a:pt x="1669" y="5448"/>
                  </a:lnTo>
                  <a:lnTo>
                    <a:pt x="1738" y="5476"/>
                  </a:lnTo>
                  <a:lnTo>
                    <a:pt x="1807" y="5517"/>
                  </a:lnTo>
                  <a:lnTo>
                    <a:pt x="1862" y="5572"/>
                  </a:lnTo>
                  <a:lnTo>
                    <a:pt x="1986" y="5724"/>
                  </a:lnTo>
                  <a:lnTo>
                    <a:pt x="2083" y="5820"/>
                  </a:lnTo>
                  <a:lnTo>
                    <a:pt x="2180" y="5889"/>
                  </a:lnTo>
                  <a:lnTo>
                    <a:pt x="2180" y="5793"/>
                  </a:lnTo>
                  <a:lnTo>
                    <a:pt x="2180" y="5696"/>
                  </a:lnTo>
                  <a:lnTo>
                    <a:pt x="2193" y="5586"/>
                  </a:lnTo>
                  <a:lnTo>
                    <a:pt x="2221" y="5489"/>
                  </a:lnTo>
                  <a:lnTo>
                    <a:pt x="2235" y="5462"/>
                  </a:lnTo>
                  <a:lnTo>
                    <a:pt x="2262" y="5462"/>
                  </a:lnTo>
                  <a:lnTo>
                    <a:pt x="2290" y="5476"/>
                  </a:lnTo>
                  <a:lnTo>
                    <a:pt x="2290" y="5503"/>
                  </a:lnTo>
                  <a:lnTo>
                    <a:pt x="2317" y="5738"/>
                  </a:lnTo>
                  <a:lnTo>
                    <a:pt x="2345" y="5972"/>
                  </a:lnTo>
                  <a:lnTo>
                    <a:pt x="2497" y="6000"/>
                  </a:lnTo>
                  <a:lnTo>
                    <a:pt x="2648" y="6013"/>
                  </a:lnTo>
                  <a:lnTo>
                    <a:pt x="2621" y="5889"/>
                  </a:lnTo>
                  <a:lnTo>
                    <a:pt x="2607" y="5738"/>
                  </a:lnTo>
                  <a:lnTo>
                    <a:pt x="2607" y="5669"/>
                  </a:lnTo>
                  <a:lnTo>
                    <a:pt x="2621" y="5600"/>
                  </a:lnTo>
                  <a:lnTo>
                    <a:pt x="2648" y="5531"/>
                  </a:lnTo>
                  <a:lnTo>
                    <a:pt x="2676" y="5476"/>
                  </a:lnTo>
                  <a:lnTo>
                    <a:pt x="2704" y="5476"/>
                  </a:lnTo>
                  <a:lnTo>
                    <a:pt x="2731" y="5489"/>
                  </a:lnTo>
                  <a:lnTo>
                    <a:pt x="2773" y="5600"/>
                  </a:lnTo>
                  <a:lnTo>
                    <a:pt x="2786" y="5724"/>
                  </a:lnTo>
                  <a:lnTo>
                    <a:pt x="2800" y="5848"/>
                  </a:lnTo>
                  <a:lnTo>
                    <a:pt x="2814" y="5958"/>
                  </a:lnTo>
                  <a:lnTo>
                    <a:pt x="2814" y="6013"/>
                  </a:lnTo>
                  <a:lnTo>
                    <a:pt x="2979" y="6013"/>
                  </a:lnTo>
                  <a:lnTo>
                    <a:pt x="3131" y="5986"/>
                  </a:lnTo>
                  <a:lnTo>
                    <a:pt x="3090" y="5807"/>
                  </a:lnTo>
                  <a:lnTo>
                    <a:pt x="3076" y="5710"/>
                  </a:lnTo>
                  <a:lnTo>
                    <a:pt x="3076" y="5613"/>
                  </a:lnTo>
                  <a:lnTo>
                    <a:pt x="3076" y="5600"/>
                  </a:lnTo>
                  <a:lnTo>
                    <a:pt x="3090" y="5586"/>
                  </a:lnTo>
                  <a:lnTo>
                    <a:pt x="3104" y="5586"/>
                  </a:lnTo>
                  <a:lnTo>
                    <a:pt x="3117" y="5600"/>
                  </a:lnTo>
                  <a:lnTo>
                    <a:pt x="3186" y="5669"/>
                  </a:lnTo>
                  <a:lnTo>
                    <a:pt x="3228" y="5765"/>
                  </a:lnTo>
                  <a:lnTo>
                    <a:pt x="3255" y="5862"/>
                  </a:lnTo>
                  <a:lnTo>
                    <a:pt x="3283" y="5958"/>
                  </a:lnTo>
                  <a:lnTo>
                    <a:pt x="3338" y="5958"/>
                  </a:lnTo>
                  <a:lnTo>
                    <a:pt x="3490" y="5917"/>
                  </a:lnTo>
                  <a:lnTo>
                    <a:pt x="3655" y="5875"/>
                  </a:lnTo>
                  <a:lnTo>
                    <a:pt x="3655" y="5834"/>
                  </a:lnTo>
                  <a:lnTo>
                    <a:pt x="3641" y="5738"/>
                  </a:lnTo>
                  <a:lnTo>
                    <a:pt x="3628" y="5641"/>
                  </a:lnTo>
                  <a:lnTo>
                    <a:pt x="3628" y="5544"/>
                  </a:lnTo>
                  <a:lnTo>
                    <a:pt x="3655" y="5448"/>
                  </a:lnTo>
                  <a:lnTo>
                    <a:pt x="3669" y="5434"/>
                  </a:lnTo>
                  <a:lnTo>
                    <a:pt x="3697" y="5434"/>
                  </a:lnTo>
                  <a:lnTo>
                    <a:pt x="3710" y="5448"/>
                  </a:lnTo>
                  <a:lnTo>
                    <a:pt x="3752" y="5544"/>
                  </a:lnTo>
                  <a:lnTo>
                    <a:pt x="3766" y="5641"/>
                  </a:lnTo>
                  <a:lnTo>
                    <a:pt x="3807" y="5820"/>
                  </a:lnTo>
                  <a:lnTo>
                    <a:pt x="3945" y="5765"/>
                  </a:lnTo>
                  <a:lnTo>
                    <a:pt x="4069" y="5682"/>
                  </a:lnTo>
                  <a:lnTo>
                    <a:pt x="4055" y="5600"/>
                  </a:lnTo>
                  <a:lnTo>
                    <a:pt x="4028" y="5517"/>
                  </a:lnTo>
                  <a:lnTo>
                    <a:pt x="4014" y="5420"/>
                  </a:lnTo>
                  <a:lnTo>
                    <a:pt x="4014" y="5365"/>
                  </a:lnTo>
                  <a:lnTo>
                    <a:pt x="4028" y="5324"/>
                  </a:lnTo>
                  <a:lnTo>
                    <a:pt x="4041" y="5282"/>
                  </a:lnTo>
                  <a:lnTo>
                    <a:pt x="4069" y="5269"/>
                  </a:lnTo>
                  <a:lnTo>
                    <a:pt x="4083" y="5269"/>
                  </a:lnTo>
                  <a:lnTo>
                    <a:pt x="4124" y="5310"/>
                  </a:lnTo>
                  <a:lnTo>
                    <a:pt x="4138" y="5379"/>
                  </a:lnTo>
                  <a:lnTo>
                    <a:pt x="4179" y="5503"/>
                  </a:lnTo>
                  <a:lnTo>
                    <a:pt x="4193" y="5558"/>
                  </a:lnTo>
                  <a:lnTo>
                    <a:pt x="4317" y="5379"/>
                  </a:lnTo>
                  <a:lnTo>
                    <a:pt x="4455" y="5200"/>
                  </a:lnTo>
                  <a:lnTo>
                    <a:pt x="4579" y="5076"/>
                  </a:lnTo>
                  <a:lnTo>
                    <a:pt x="4648" y="5020"/>
                  </a:lnTo>
                  <a:lnTo>
                    <a:pt x="4731" y="4979"/>
                  </a:lnTo>
                  <a:lnTo>
                    <a:pt x="4717" y="4883"/>
                  </a:lnTo>
                  <a:lnTo>
                    <a:pt x="4717" y="4814"/>
                  </a:lnTo>
                  <a:lnTo>
                    <a:pt x="4717" y="4758"/>
                  </a:lnTo>
                  <a:lnTo>
                    <a:pt x="4745" y="4689"/>
                  </a:lnTo>
                  <a:lnTo>
                    <a:pt x="4758" y="4634"/>
                  </a:lnTo>
                  <a:lnTo>
                    <a:pt x="4827" y="4538"/>
                  </a:lnTo>
                  <a:lnTo>
                    <a:pt x="4910" y="4441"/>
                  </a:lnTo>
                  <a:lnTo>
                    <a:pt x="5145" y="4124"/>
                  </a:lnTo>
                  <a:lnTo>
                    <a:pt x="5365" y="3807"/>
                  </a:lnTo>
                  <a:lnTo>
                    <a:pt x="5517" y="3545"/>
                  </a:lnTo>
                  <a:lnTo>
                    <a:pt x="5586" y="3407"/>
                  </a:lnTo>
                  <a:lnTo>
                    <a:pt x="5641" y="3269"/>
                  </a:lnTo>
                  <a:lnTo>
                    <a:pt x="5682" y="3131"/>
                  </a:lnTo>
                  <a:lnTo>
                    <a:pt x="5724" y="2979"/>
                  </a:lnTo>
                  <a:lnTo>
                    <a:pt x="5751" y="2841"/>
                  </a:lnTo>
                  <a:lnTo>
                    <a:pt x="5779" y="2704"/>
                  </a:lnTo>
                  <a:lnTo>
                    <a:pt x="5779" y="2552"/>
                  </a:lnTo>
                  <a:lnTo>
                    <a:pt x="5779" y="2414"/>
                  </a:lnTo>
                  <a:lnTo>
                    <a:pt x="5765" y="2262"/>
                  </a:lnTo>
                  <a:lnTo>
                    <a:pt x="5751" y="2124"/>
                  </a:lnTo>
                  <a:lnTo>
                    <a:pt x="5724" y="1973"/>
                  </a:lnTo>
                  <a:lnTo>
                    <a:pt x="5669" y="1835"/>
                  </a:lnTo>
                  <a:lnTo>
                    <a:pt x="5614" y="1683"/>
                  </a:lnTo>
                  <a:lnTo>
                    <a:pt x="5558" y="1545"/>
                  </a:lnTo>
                  <a:lnTo>
                    <a:pt x="5476" y="1407"/>
                  </a:lnTo>
                  <a:lnTo>
                    <a:pt x="5393" y="1269"/>
                  </a:lnTo>
                  <a:lnTo>
                    <a:pt x="5310" y="1145"/>
                  </a:lnTo>
                  <a:lnTo>
                    <a:pt x="5200" y="1021"/>
                  </a:lnTo>
                  <a:lnTo>
                    <a:pt x="5103" y="911"/>
                  </a:lnTo>
                  <a:lnTo>
                    <a:pt x="4993" y="800"/>
                  </a:lnTo>
                  <a:lnTo>
                    <a:pt x="4869" y="690"/>
                  </a:lnTo>
                  <a:lnTo>
                    <a:pt x="4745" y="594"/>
                  </a:lnTo>
                  <a:lnTo>
                    <a:pt x="4621" y="511"/>
                  </a:lnTo>
                  <a:lnTo>
                    <a:pt x="4496" y="414"/>
                  </a:lnTo>
                  <a:lnTo>
                    <a:pt x="4359" y="345"/>
                  </a:lnTo>
                  <a:lnTo>
                    <a:pt x="4221" y="276"/>
                  </a:lnTo>
                  <a:lnTo>
                    <a:pt x="4069" y="207"/>
                  </a:lnTo>
                  <a:lnTo>
                    <a:pt x="3931" y="166"/>
                  </a:lnTo>
                  <a:lnTo>
                    <a:pt x="3779" y="111"/>
                  </a:lnTo>
                  <a:lnTo>
                    <a:pt x="3628" y="83"/>
                  </a:lnTo>
                  <a:lnTo>
                    <a:pt x="3435" y="42"/>
                  </a:lnTo>
                  <a:lnTo>
                    <a:pt x="3241" y="14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F0706"/>
            </a:gs>
            <a:gs pos="51000">
              <a:srgbClr val="0F0706"/>
            </a:gs>
            <a:gs pos="82000">
              <a:srgbClr val="AF4024"/>
            </a:gs>
            <a:gs pos="93000">
              <a:srgbClr val="FB7720"/>
            </a:gs>
            <a:gs pos="100000">
              <a:srgbClr val="F2AD00"/>
            </a:gs>
          </a:gsLst>
          <a:lin ang="5400700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/>
        </p:nvSpPr>
        <p:spPr>
          <a:xfrm>
            <a:off x="2468650" y="761875"/>
            <a:ext cx="54699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Now you can use any emoji as an icon!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8" name="Google Shape;368;p41"/>
          <p:cNvSpPr txBox="1"/>
          <p:nvPr/>
        </p:nvSpPr>
        <p:spPr>
          <a:xfrm>
            <a:off x="9605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2B200"/>
                </a:solidFill>
                <a:latin typeface="Bitter"/>
                <a:ea typeface="Bitter"/>
                <a:cs typeface="Bitter"/>
                <a:sym typeface="Bitt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2B200"/>
                </a:solidFill>
                <a:highlight>
                  <a:srgbClr val="5B0F00"/>
                </a:highlight>
                <a:latin typeface="Bitter"/>
                <a:ea typeface="Bitter"/>
                <a:cs typeface="Bitter"/>
                <a:sym typeface="Bitter"/>
              </a:rPr>
              <a:t> and many more...</a:t>
            </a:r>
            <a:endParaRPr sz="2400">
              <a:solidFill>
                <a:srgbClr val="F2B200"/>
              </a:solidFill>
              <a:highlight>
                <a:srgbClr val="5B0F00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8013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26040"/>
                </a:solidFill>
                <a:latin typeface="Arvo"/>
                <a:ea typeface="Arvo"/>
                <a:cs typeface="Arvo"/>
                <a:sym typeface="Arvo"/>
              </a:rPr>
              <a:t>😉</a:t>
            </a:r>
            <a:endParaRPr sz="9600">
              <a:solidFill>
                <a:srgbClr val="F2604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6040"/>
                </a:solidFill>
              </a:rPr>
              <a:t>Instructions for use</a:t>
            </a:r>
            <a:endParaRPr>
              <a:solidFill>
                <a:srgbClr val="F26040"/>
              </a:solidFill>
            </a:endParaRPr>
          </a:p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693070" y="885825"/>
            <a:ext cx="4022400" cy="17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</a:rPr>
              <a:t>EDIT IN POWERPOINT®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lt1"/>
                </a:solidFill>
                <a:hlinkClick action="ppaction://hlinksldjump" r:id="rId3"/>
              </a:rPr>
              <a:t>Presentation design slide</a:t>
            </a:r>
            <a:r>
              <a:rPr lang="en" sz="1200">
                <a:solidFill>
                  <a:schemeClr val="lt1"/>
                </a:solidFill>
              </a:rPr>
              <a:t>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28775" y="2595525"/>
            <a:ext cx="8286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More info on how to use this template at </a:t>
            </a:r>
            <a:r>
              <a:rPr b="1" lang="en" sz="1000" u="sng">
                <a:solidFill>
                  <a:srgbClr val="FF9900"/>
                </a:solidFill>
                <a:hlinkClick r:id="rId4"/>
              </a:rPr>
              <a:t>www.slidescarnival.com/help-use-presentation-template</a:t>
            </a:r>
            <a:endParaRPr b="1"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9900"/>
                </a:solidFill>
              </a:rPr>
              <a:t>This template is free to use under </a:t>
            </a:r>
            <a:r>
              <a:rPr lang="en" sz="1000" u="sng">
                <a:solidFill>
                  <a:srgbClr val="FF9900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FF9900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28775" y="885825"/>
            <a:ext cx="4022400" cy="17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</a:rPr>
              <a:t>EDIT IN GOOGLE SLIDES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Click on the button under the presentation preview that says "Use as Google Slides Theme".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You will get a copy of this document on your Google Drive and will be able to edit, add or delete slides.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You have to be signed in to your Google account.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1879125" y="1284525"/>
            <a:ext cx="5385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Dreadful Transition Headline</a:t>
            </a:r>
            <a:endParaRPr/>
          </a:p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1879125" y="2236425"/>
            <a:ext cx="5385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915475" y="1857000"/>
            <a:ext cx="7312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“Quotations are commonly printed as a means of inspiration and to invoke frightful thoughts from the reader”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1009650" y="895350"/>
            <a:ext cx="71211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💀"/>
            </a:pPr>
            <a:r>
              <a:rPr lang="en"/>
              <a:t>Here you have a list of items. Nice bullets, ah?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💀"/>
            </a:pPr>
            <a:r>
              <a:rPr lang="en"/>
              <a:t>And some bloodcurdling text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💀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4294967295" type="ctrTitle"/>
          </p:nvPr>
        </p:nvSpPr>
        <p:spPr>
          <a:xfrm>
            <a:off x="786000" y="3031150"/>
            <a:ext cx="7572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5A6BD"/>
                </a:solidFill>
              </a:rPr>
              <a:t>MACABRE CONCEPT</a:t>
            </a:r>
            <a:endParaRPr sz="3600">
              <a:solidFill>
                <a:srgbClr val="D5A6BD"/>
              </a:solidFill>
            </a:endParaRPr>
          </a:p>
        </p:txBody>
      </p:sp>
      <p:sp>
        <p:nvSpPr>
          <p:cNvPr id="86" name="Google Shape;86;p20"/>
          <p:cNvSpPr txBox="1"/>
          <p:nvPr>
            <p:ph idx="4294967295" type="subTitle"/>
          </p:nvPr>
        </p:nvSpPr>
        <p:spPr>
          <a:xfrm>
            <a:off x="1709937" y="3792553"/>
            <a:ext cx="5724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fear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450" y="982325"/>
            <a:ext cx="1529100" cy="2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1011498" y="885825"/>
            <a:ext cx="345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ghosts and bones, the color produced by the combination of all the colors of the visible spectrum.</a:t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676044" y="885825"/>
            <a:ext cx="345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bats, witch clothes, and of enchanted cats.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1009650" y="381000"/>
            <a:ext cx="71211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696075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Orange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pumpkins. The colour orange is named after the appearance of the ripe orange fruit.</a:t>
            </a:r>
            <a:endParaRPr/>
          </a:p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3300950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Purple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dusk before the dark night comes.  Is the color most often associated with royalty, magic, and mystery.</a:t>
            </a:r>
            <a:endParaRPr/>
          </a:p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5905826" y="885825"/>
            <a:ext cx="24780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lloween2018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